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media/image3.jpg" ContentType="image/pn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5"/>
  </p:notesMasterIdLst>
  <p:handoutMasterIdLst>
    <p:handoutMasterId r:id="rId6"/>
  </p:handoutMasterIdLst>
  <p:sldIdLst>
    <p:sldId id="257" r:id="rId3"/>
    <p:sldId id="258" r:id="rId4"/>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6233" autoAdjust="0"/>
  </p:normalViewPr>
  <p:slideViewPr>
    <p:cSldViewPr>
      <p:cViewPr varScale="1">
        <p:scale>
          <a:sx n="92" d="100"/>
          <a:sy n="92" d="100"/>
        </p:scale>
        <p:origin x="66" y="186"/>
      </p:cViewPr>
      <p:guideLst>
        <p:guide orient="horz" pos="2448"/>
        <p:guide pos="3168"/>
      </p:guideLst>
    </p:cSldViewPr>
  </p:slideViewPr>
  <p:outlineViewPr>
    <p:cViewPr>
      <p:scale>
        <a:sx n="33" d="100"/>
        <a:sy n="33" d="100"/>
      </p:scale>
      <p:origin x="0" y="-726"/>
    </p:cViewPr>
  </p:outlineViewPr>
  <p:notesTextViewPr>
    <p:cViewPr>
      <p:scale>
        <a:sx n="1" d="1"/>
        <a:sy n="1" d="1"/>
      </p:scale>
      <p:origin x="0" y="0"/>
    </p:cViewPr>
  </p:notesTextViewPr>
  <p:notesViewPr>
    <p:cSldViewPr>
      <p:cViewPr varScale="1">
        <p:scale>
          <a:sx n="81" d="100"/>
          <a:sy n="81" d="100"/>
        </p:scale>
        <p:origin x="196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3F9544-A0FF-4D5E-8830-7BE7348140A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6F1519C2-CD1B-4403-888D-7A3F2AB6A070}">
      <dgm:prSet phldrT="[Texto]"/>
      <dgm:spPr>
        <a:solidFill>
          <a:schemeClr val="accent2">
            <a:lumMod val="75000"/>
          </a:schemeClr>
        </a:solidFill>
      </dgm:spPr>
      <dgm:t>
        <a:bodyPr/>
        <a:lstStyle/>
        <a:p>
          <a:r>
            <a:rPr lang="es-AR" dirty="0" smtClean="0"/>
            <a:t>ROPEROS MACIZOS</a:t>
          </a:r>
          <a:endParaRPr lang="es-AR" dirty="0"/>
        </a:p>
      </dgm:t>
    </dgm:pt>
    <dgm:pt modelId="{5BDE66AC-CB0F-4434-812B-795DF1BB18C3}" type="parTrans" cxnId="{FDE49B2D-B83E-4D3F-BB05-5A5F3A877E94}">
      <dgm:prSet/>
      <dgm:spPr/>
      <dgm:t>
        <a:bodyPr/>
        <a:lstStyle/>
        <a:p>
          <a:endParaRPr lang="es-AR"/>
        </a:p>
      </dgm:t>
    </dgm:pt>
    <dgm:pt modelId="{DDA374A5-BDDF-4DB5-918A-031B03846CDD}" type="sibTrans" cxnId="{FDE49B2D-B83E-4D3F-BB05-5A5F3A877E94}">
      <dgm:prSet/>
      <dgm:spPr/>
      <dgm:t>
        <a:bodyPr/>
        <a:lstStyle/>
        <a:p>
          <a:endParaRPr lang="es-AR"/>
        </a:p>
      </dgm:t>
    </dgm:pt>
    <dgm:pt modelId="{2C6CC132-B02F-4980-8D0C-5831F1F4241F}">
      <dgm:prSet phldrT="[Texto]"/>
      <dgm:spPr>
        <a:solidFill>
          <a:schemeClr val="accent2">
            <a:lumMod val="75000"/>
          </a:schemeClr>
        </a:solidFill>
      </dgm:spPr>
      <dgm:t>
        <a:bodyPr/>
        <a:lstStyle/>
        <a:p>
          <a:r>
            <a:rPr lang="es-AR" dirty="0" smtClean="0"/>
            <a:t>CHIFONIERS</a:t>
          </a:r>
          <a:endParaRPr lang="es-AR" dirty="0"/>
        </a:p>
      </dgm:t>
    </dgm:pt>
    <dgm:pt modelId="{F7A02EE6-EA7D-4AB4-9F33-C62598041305}" type="parTrans" cxnId="{E3132084-54C2-4FF5-BA1D-44F75C5AEEBE}">
      <dgm:prSet/>
      <dgm:spPr/>
      <dgm:t>
        <a:bodyPr/>
        <a:lstStyle/>
        <a:p>
          <a:endParaRPr lang="es-AR"/>
        </a:p>
      </dgm:t>
    </dgm:pt>
    <dgm:pt modelId="{A99C3BB0-ADBD-4CA1-81B0-AFB3B00E6C8E}" type="sibTrans" cxnId="{E3132084-54C2-4FF5-BA1D-44F75C5AEEBE}">
      <dgm:prSet/>
      <dgm:spPr/>
      <dgm:t>
        <a:bodyPr/>
        <a:lstStyle/>
        <a:p>
          <a:endParaRPr lang="es-AR"/>
        </a:p>
      </dgm:t>
    </dgm:pt>
    <dgm:pt modelId="{A6FA4250-B88D-415B-8988-87AB014A8080}">
      <dgm:prSet phldrT="[Texto]"/>
      <dgm:spPr>
        <a:solidFill>
          <a:schemeClr val="accent2">
            <a:lumMod val="75000"/>
          </a:schemeClr>
        </a:solidFill>
      </dgm:spPr>
      <dgm:t>
        <a:bodyPr/>
        <a:lstStyle/>
        <a:p>
          <a:r>
            <a:rPr lang="es-AR" dirty="0" smtClean="0"/>
            <a:t>BIBLIOTECAS</a:t>
          </a:r>
          <a:endParaRPr lang="es-AR" dirty="0"/>
        </a:p>
      </dgm:t>
    </dgm:pt>
    <dgm:pt modelId="{AADD6781-3B6A-42D2-B2FE-D5810D21849E}" type="parTrans" cxnId="{689DBD4F-ED8B-41D7-8438-5B00123E7DF9}">
      <dgm:prSet/>
      <dgm:spPr/>
      <dgm:t>
        <a:bodyPr/>
        <a:lstStyle/>
        <a:p>
          <a:endParaRPr lang="es-AR"/>
        </a:p>
      </dgm:t>
    </dgm:pt>
    <dgm:pt modelId="{9B644842-AE75-40CE-904D-FCA7DEE8E843}" type="sibTrans" cxnId="{689DBD4F-ED8B-41D7-8438-5B00123E7DF9}">
      <dgm:prSet/>
      <dgm:spPr/>
      <dgm:t>
        <a:bodyPr/>
        <a:lstStyle/>
        <a:p>
          <a:endParaRPr lang="es-AR"/>
        </a:p>
      </dgm:t>
    </dgm:pt>
    <dgm:pt modelId="{A5EDC704-BA0F-426C-96A6-C3BAF25694E0}">
      <dgm:prSet phldrT="[Texto]"/>
      <dgm:spPr>
        <a:solidFill>
          <a:schemeClr val="accent2">
            <a:lumMod val="75000"/>
          </a:schemeClr>
        </a:solidFill>
      </dgm:spPr>
      <dgm:t>
        <a:bodyPr/>
        <a:lstStyle/>
        <a:p>
          <a:r>
            <a:rPr lang="es-AR" dirty="0" smtClean="0"/>
            <a:t>BODEGAS</a:t>
          </a:r>
          <a:endParaRPr lang="es-AR" dirty="0"/>
        </a:p>
      </dgm:t>
    </dgm:pt>
    <dgm:pt modelId="{4E1ED7BB-9971-4321-AB2B-6CAE33FDC304}" type="parTrans" cxnId="{1A51B0D8-1ED6-4ECD-B99A-D3814FB57CA7}">
      <dgm:prSet/>
      <dgm:spPr/>
      <dgm:t>
        <a:bodyPr/>
        <a:lstStyle/>
        <a:p>
          <a:endParaRPr lang="es-AR"/>
        </a:p>
      </dgm:t>
    </dgm:pt>
    <dgm:pt modelId="{EDCD14CF-BFC7-4F52-A4C5-B87B0EF7E2C3}" type="sibTrans" cxnId="{1A51B0D8-1ED6-4ECD-B99A-D3814FB57CA7}">
      <dgm:prSet/>
      <dgm:spPr/>
      <dgm:t>
        <a:bodyPr/>
        <a:lstStyle/>
        <a:p>
          <a:endParaRPr lang="es-AR"/>
        </a:p>
      </dgm:t>
    </dgm:pt>
    <dgm:pt modelId="{0BB5F1DF-7ADE-423A-A9EB-04E8F796D2BF}">
      <dgm:prSet phldrT="[Texto]"/>
      <dgm:spPr>
        <a:solidFill>
          <a:schemeClr val="accent2">
            <a:lumMod val="75000"/>
          </a:schemeClr>
        </a:solidFill>
      </dgm:spPr>
      <dgm:t>
        <a:bodyPr/>
        <a:lstStyle/>
        <a:p>
          <a:r>
            <a:rPr lang="es-AR" dirty="0" smtClean="0"/>
            <a:t>SILLAS</a:t>
          </a:r>
          <a:endParaRPr lang="es-AR" dirty="0"/>
        </a:p>
      </dgm:t>
    </dgm:pt>
    <dgm:pt modelId="{529EB191-D71E-439C-BCAA-447620CBFCF3}" type="parTrans" cxnId="{D0AFF6B1-8319-4FDB-9EE7-39E47E4AD3BA}">
      <dgm:prSet/>
      <dgm:spPr/>
      <dgm:t>
        <a:bodyPr/>
        <a:lstStyle/>
        <a:p>
          <a:endParaRPr lang="es-AR"/>
        </a:p>
      </dgm:t>
    </dgm:pt>
    <dgm:pt modelId="{3A43D610-B543-44D4-9747-867E05B726E2}" type="sibTrans" cxnId="{D0AFF6B1-8319-4FDB-9EE7-39E47E4AD3BA}">
      <dgm:prSet/>
      <dgm:spPr/>
      <dgm:t>
        <a:bodyPr/>
        <a:lstStyle/>
        <a:p>
          <a:endParaRPr lang="es-AR"/>
        </a:p>
      </dgm:t>
    </dgm:pt>
    <dgm:pt modelId="{CE694BED-6224-41DB-BE20-BB7907AEBDD6}">
      <dgm:prSet phldrT="[Texto]"/>
      <dgm:spPr>
        <a:solidFill>
          <a:schemeClr val="accent2">
            <a:lumMod val="75000"/>
          </a:schemeClr>
        </a:solidFill>
      </dgm:spPr>
      <dgm:t>
        <a:bodyPr/>
        <a:lstStyle/>
        <a:p>
          <a:r>
            <a:rPr lang="es-AR" dirty="0" smtClean="0"/>
            <a:t>MESAS</a:t>
          </a:r>
          <a:endParaRPr lang="es-AR" dirty="0"/>
        </a:p>
      </dgm:t>
    </dgm:pt>
    <dgm:pt modelId="{9A6E72B0-58EC-42A3-823E-56E082CAB17B}" type="parTrans" cxnId="{A9FB214C-5C46-4CA0-8387-ACB0AF6C27C3}">
      <dgm:prSet/>
      <dgm:spPr/>
      <dgm:t>
        <a:bodyPr/>
        <a:lstStyle/>
        <a:p>
          <a:endParaRPr lang="es-AR"/>
        </a:p>
      </dgm:t>
    </dgm:pt>
    <dgm:pt modelId="{19FCC321-DDA8-43B2-8F3C-E7B8C58FC7B6}" type="sibTrans" cxnId="{A9FB214C-5C46-4CA0-8387-ACB0AF6C27C3}">
      <dgm:prSet/>
      <dgm:spPr/>
      <dgm:t>
        <a:bodyPr/>
        <a:lstStyle/>
        <a:p>
          <a:endParaRPr lang="es-AR"/>
        </a:p>
      </dgm:t>
    </dgm:pt>
    <dgm:pt modelId="{6CA0AB45-B683-465E-B100-23E432ACA6B8}">
      <dgm:prSet phldrT="[Texto]"/>
      <dgm:spPr>
        <a:solidFill>
          <a:schemeClr val="accent2">
            <a:lumMod val="75000"/>
          </a:schemeClr>
        </a:solidFill>
      </dgm:spPr>
      <dgm:t>
        <a:bodyPr/>
        <a:lstStyle/>
        <a:p>
          <a:r>
            <a:rPr lang="es-AR" dirty="0" smtClean="0"/>
            <a:t>BARRAS</a:t>
          </a:r>
          <a:endParaRPr lang="es-AR" dirty="0"/>
        </a:p>
      </dgm:t>
    </dgm:pt>
    <dgm:pt modelId="{84434C81-8D49-4F5B-9386-0B7BE834B9E9}" type="parTrans" cxnId="{1C608DCD-8E48-41BD-8E21-C21182240BA6}">
      <dgm:prSet/>
      <dgm:spPr/>
      <dgm:t>
        <a:bodyPr/>
        <a:lstStyle/>
        <a:p>
          <a:endParaRPr lang="es-AR"/>
        </a:p>
      </dgm:t>
    </dgm:pt>
    <dgm:pt modelId="{A26991CF-C031-493C-933C-E43EA0CC4419}" type="sibTrans" cxnId="{1C608DCD-8E48-41BD-8E21-C21182240BA6}">
      <dgm:prSet/>
      <dgm:spPr/>
      <dgm:t>
        <a:bodyPr/>
        <a:lstStyle/>
        <a:p>
          <a:endParaRPr lang="es-AR"/>
        </a:p>
      </dgm:t>
    </dgm:pt>
    <dgm:pt modelId="{F775D8F0-6901-4355-8F54-7A8A2CE794DE}">
      <dgm:prSet phldrT="[Texto]"/>
      <dgm:spPr>
        <a:solidFill>
          <a:schemeClr val="accent2">
            <a:lumMod val="75000"/>
          </a:schemeClr>
        </a:solidFill>
      </dgm:spPr>
      <dgm:t>
        <a:bodyPr/>
        <a:lstStyle/>
        <a:p>
          <a:r>
            <a:rPr lang="es-AR" dirty="0" smtClean="0"/>
            <a:t>ALACENAS Y BAJOS</a:t>
          </a:r>
          <a:endParaRPr lang="es-AR" dirty="0"/>
        </a:p>
      </dgm:t>
    </dgm:pt>
    <dgm:pt modelId="{62EE6E64-117B-4CCD-9FDB-D5F4A3EBC964}" type="parTrans" cxnId="{BF25F8AC-7A90-41CE-B596-8C240A135AFA}">
      <dgm:prSet/>
      <dgm:spPr/>
      <dgm:t>
        <a:bodyPr/>
        <a:lstStyle/>
        <a:p>
          <a:endParaRPr lang="es-AR"/>
        </a:p>
      </dgm:t>
    </dgm:pt>
    <dgm:pt modelId="{DE8A7964-13AD-4B74-AF4A-B9BFD55D8E74}" type="sibTrans" cxnId="{BF25F8AC-7A90-41CE-B596-8C240A135AFA}">
      <dgm:prSet/>
      <dgm:spPr/>
      <dgm:t>
        <a:bodyPr/>
        <a:lstStyle/>
        <a:p>
          <a:endParaRPr lang="es-AR"/>
        </a:p>
      </dgm:t>
    </dgm:pt>
    <dgm:pt modelId="{6503DA2F-F2CA-49E9-B98A-01018BA8B775}">
      <dgm:prSet phldrT="[Texto]"/>
      <dgm:spPr>
        <a:solidFill>
          <a:schemeClr val="accent2">
            <a:lumMod val="75000"/>
          </a:schemeClr>
        </a:solidFill>
      </dgm:spPr>
      <dgm:t>
        <a:bodyPr/>
        <a:lstStyle/>
        <a:p>
          <a:r>
            <a:rPr lang="es-AR" dirty="0" smtClean="0"/>
            <a:t>ESCRITORIOS</a:t>
          </a:r>
          <a:endParaRPr lang="es-AR" dirty="0"/>
        </a:p>
      </dgm:t>
    </dgm:pt>
    <dgm:pt modelId="{AC9ADA41-5F2D-47D7-A66D-9476235A7F09}" type="parTrans" cxnId="{2907BE00-19E0-46E2-B22E-A7983A702928}">
      <dgm:prSet/>
      <dgm:spPr/>
      <dgm:t>
        <a:bodyPr/>
        <a:lstStyle/>
        <a:p>
          <a:endParaRPr lang="es-AR"/>
        </a:p>
      </dgm:t>
    </dgm:pt>
    <dgm:pt modelId="{CAF5971D-CFF2-4DB7-A984-EFDBEBA45289}" type="sibTrans" cxnId="{2907BE00-19E0-46E2-B22E-A7983A702928}">
      <dgm:prSet/>
      <dgm:spPr/>
      <dgm:t>
        <a:bodyPr/>
        <a:lstStyle/>
        <a:p>
          <a:endParaRPr lang="es-AR"/>
        </a:p>
      </dgm:t>
    </dgm:pt>
    <dgm:pt modelId="{54715B55-0345-46FE-9769-44CFA6CD8D69}">
      <dgm:prSet phldrT="[Texto]"/>
      <dgm:spPr>
        <a:solidFill>
          <a:schemeClr val="accent2">
            <a:lumMod val="75000"/>
          </a:schemeClr>
        </a:solidFill>
      </dgm:spPr>
      <dgm:t>
        <a:bodyPr/>
        <a:lstStyle/>
        <a:p>
          <a:r>
            <a:rPr lang="es-AR" dirty="0" smtClean="0"/>
            <a:t>RACK TV</a:t>
          </a:r>
          <a:endParaRPr lang="es-AR" dirty="0"/>
        </a:p>
      </dgm:t>
    </dgm:pt>
    <dgm:pt modelId="{3A4C71BC-3A04-4529-9C85-C020B56554F4}" type="parTrans" cxnId="{27A07E68-22E4-48EA-9355-7C88493A9C9F}">
      <dgm:prSet/>
      <dgm:spPr/>
      <dgm:t>
        <a:bodyPr/>
        <a:lstStyle/>
        <a:p>
          <a:endParaRPr lang="es-AR"/>
        </a:p>
      </dgm:t>
    </dgm:pt>
    <dgm:pt modelId="{F95E3506-5BF3-4EA2-ABD1-F639569D4EAA}" type="sibTrans" cxnId="{27A07E68-22E4-48EA-9355-7C88493A9C9F}">
      <dgm:prSet/>
      <dgm:spPr/>
      <dgm:t>
        <a:bodyPr/>
        <a:lstStyle/>
        <a:p>
          <a:endParaRPr lang="es-AR"/>
        </a:p>
      </dgm:t>
    </dgm:pt>
    <dgm:pt modelId="{1C4C5A33-838B-4D1C-A351-07AC71D17340}">
      <dgm:prSet phldrT="[Texto]"/>
      <dgm:spPr>
        <a:solidFill>
          <a:schemeClr val="accent2">
            <a:lumMod val="75000"/>
          </a:schemeClr>
        </a:solidFill>
      </dgm:spPr>
      <dgm:t>
        <a:bodyPr/>
        <a:lstStyle/>
        <a:p>
          <a:r>
            <a:rPr lang="es-AR" dirty="0" smtClean="0"/>
            <a:t>TABURETES </a:t>
          </a:r>
          <a:endParaRPr lang="es-AR" dirty="0"/>
        </a:p>
      </dgm:t>
    </dgm:pt>
    <dgm:pt modelId="{BE5A8AFA-4D2A-4643-99B0-4182567FF4F4}" type="parTrans" cxnId="{9DDDD883-4339-48B4-86DE-16EB35C5A8F7}">
      <dgm:prSet/>
      <dgm:spPr/>
      <dgm:t>
        <a:bodyPr/>
        <a:lstStyle/>
        <a:p>
          <a:endParaRPr lang="es-AR"/>
        </a:p>
      </dgm:t>
    </dgm:pt>
    <dgm:pt modelId="{659958D8-EEDF-4196-9025-4D990071DFEA}" type="sibTrans" cxnId="{9DDDD883-4339-48B4-86DE-16EB35C5A8F7}">
      <dgm:prSet/>
      <dgm:spPr/>
      <dgm:t>
        <a:bodyPr/>
        <a:lstStyle/>
        <a:p>
          <a:endParaRPr lang="es-AR"/>
        </a:p>
      </dgm:t>
    </dgm:pt>
    <dgm:pt modelId="{15C82FC3-F405-4C26-9C68-8DBF05434CDD}">
      <dgm:prSet phldrT="[Texto]"/>
      <dgm:spPr>
        <a:solidFill>
          <a:schemeClr val="accent2">
            <a:lumMod val="75000"/>
          </a:schemeClr>
        </a:solidFill>
      </dgm:spPr>
      <dgm:t>
        <a:bodyPr/>
        <a:lstStyle/>
        <a:p>
          <a:r>
            <a:rPr lang="es-AR" dirty="0" smtClean="0"/>
            <a:t>ORDENADORES</a:t>
          </a:r>
          <a:endParaRPr lang="es-AR" dirty="0"/>
        </a:p>
      </dgm:t>
    </dgm:pt>
    <dgm:pt modelId="{5CA85385-8C9C-479E-8CC1-83E069956217}" type="parTrans" cxnId="{A3BEAC8D-B08E-4138-B248-22D5E7F73209}">
      <dgm:prSet/>
      <dgm:spPr/>
      <dgm:t>
        <a:bodyPr/>
        <a:lstStyle/>
        <a:p>
          <a:endParaRPr lang="es-AR"/>
        </a:p>
      </dgm:t>
    </dgm:pt>
    <dgm:pt modelId="{E418BAB7-C668-4C44-974C-4E90B7BA65CE}" type="sibTrans" cxnId="{A3BEAC8D-B08E-4138-B248-22D5E7F73209}">
      <dgm:prSet/>
      <dgm:spPr/>
      <dgm:t>
        <a:bodyPr/>
        <a:lstStyle/>
        <a:p>
          <a:endParaRPr lang="es-AR"/>
        </a:p>
      </dgm:t>
    </dgm:pt>
    <dgm:pt modelId="{72DB7DD1-E594-4218-ADE7-C3D01AE770B1}">
      <dgm:prSet phldrT="[Texto]"/>
      <dgm:spPr>
        <a:solidFill>
          <a:schemeClr val="accent2">
            <a:lumMod val="75000"/>
          </a:schemeClr>
        </a:solidFill>
      </dgm:spPr>
      <dgm:t>
        <a:bodyPr/>
        <a:lstStyle/>
        <a:p>
          <a:r>
            <a:rPr lang="es-AR" dirty="0" smtClean="0"/>
            <a:t>MODULARES </a:t>
          </a:r>
        </a:p>
        <a:p>
          <a:endParaRPr lang="es-AR" dirty="0"/>
        </a:p>
      </dgm:t>
    </dgm:pt>
    <dgm:pt modelId="{C26C07F5-0430-4C28-9215-6D910AE5A67B}" type="parTrans" cxnId="{90C66602-41B2-45D0-9BD2-EE64349C08F7}">
      <dgm:prSet/>
      <dgm:spPr/>
      <dgm:t>
        <a:bodyPr/>
        <a:lstStyle/>
        <a:p>
          <a:endParaRPr lang="es-AR"/>
        </a:p>
      </dgm:t>
    </dgm:pt>
    <dgm:pt modelId="{55C57C44-81D4-4F48-82F5-887048EA1492}" type="sibTrans" cxnId="{90C66602-41B2-45D0-9BD2-EE64349C08F7}">
      <dgm:prSet/>
      <dgm:spPr/>
      <dgm:t>
        <a:bodyPr/>
        <a:lstStyle/>
        <a:p>
          <a:endParaRPr lang="es-AR"/>
        </a:p>
      </dgm:t>
    </dgm:pt>
    <dgm:pt modelId="{A45CED2A-E87E-465C-868D-DC86DF55F2CB}" type="pres">
      <dgm:prSet presAssocID="{FF3F9544-A0FF-4D5E-8830-7BE7348140AE}" presName="linear" presStyleCnt="0">
        <dgm:presLayoutVars>
          <dgm:animLvl val="lvl"/>
          <dgm:resizeHandles val="exact"/>
        </dgm:presLayoutVars>
      </dgm:prSet>
      <dgm:spPr/>
      <dgm:t>
        <a:bodyPr/>
        <a:lstStyle/>
        <a:p>
          <a:endParaRPr lang="es-AR"/>
        </a:p>
      </dgm:t>
    </dgm:pt>
    <dgm:pt modelId="{E317457D-70F5-424F-A1F1-B5045634E712}" type="pres">
      <dgm:prSet presAssocID="{2C6CC132-B02F-4980-8D0C-5831F1F4241F}" presName="parentText" presStyleLbl="node1" presStyleIdx="0" presStyleCnt="13">
        <dgm:presLayoutVars>
          <dgm:chMax val="0"/>
          <dgm:bulletEnabled val="1"/>
        </dgm:presLayoutVars>
      </dgm:prSet>
      <dgm:spPr/>
      <dgm:t>
        <a:bodyPr/>
        <a:lstStyle/>
        <a:p>
          <a:endParaRPr lang="es-AR"/>
        </a:p>
      </dgm:t>
    </dgm:pt>
    <dgm:pt modelId="{7AF8F09E-DFBB-466D-8361-7BEF76108C58}" type="pres">
      <dgm:prSet presAssocID="{A99C3BB0-ADBD-4CA1-81B0-AFB3B00E6C8E}" presName="spacer" presStyleCnt="0"/>
      <dgm:spPr/>
    </dgm:pt>
    <dgm:pt modelId="{B308F0CD-BDB6-4D2C-956F-0147A7B951BD}" type="pres">
      <dgm:prSet presAssocID="{A6FA4250-B88D-415B-8988-87AB014A8080}" presName="parentText" presStyleLbl="node1" presStyleIdx="1" presStyleCnt="13">
        <dgm:presLayoutVars>
          <dgm:chMax val="0"/>
          <dgm:bulletEnabled val="1"/>
        </dgm:presLayoutVars>
      </dgm:prSet>
      <dgm:spPr/>
      <dgm:t>
        <a:bodyPr/>
        <a:lstStyle/>
        <a:p>
          <a:endParaRPr lang="es-AR"/>
        </a:p>
      </dgm:t>
    </dgm:pt>
    <dgm:pt modelId="{A19F422D-5602-4704-932B-270165629D1A}" type="pres">
      <dgm:prSet presAssocID="{9B644842-AE75-40CE-904D-FCA7DEE8E843}" presName="spacer" presStyleCnt="0"/>
      <dgm:spPr/>
    </dgm:pt>
    <dgm:pt modelId="{03D84431-E1EF-4501-A571-1FA024665262}" type="pres">
      <dgm:prSet presAssocID="{6F1519C2-CD1B-4403-888D-7A3F2AB6A070}" presName="parentText" presStyleLbl="node1" presStyleIdx="2" presStyleCnt="13">
        <dgm:presLayoutVars>
          <dgm:chMax val="0"/>
          <dgm:bulletEnabled val="1"/>
        </dgm:presLayoutVars>
      </dgm:prSet>
      <dgm:spPr/>
      <dgm:t>
        <a:bodyPr/>
        <a:lstStyle/>
        <a:p>
          <a:endParaRPr lang="es-AR"/>
        </a:p>
      </dgm:t>
    </dgm:pt>
    <dgm:pt modelId="{C413C4F2-AEE5-47F5-8CB3-BE80586DAAE9}" type="pres">
      <dgm:prSet presAssocID="{DDA374A5-BDDF-4DB5-918A-031B03846CDD}" presName="spacer" presStyleCnt="0"/>
      <dgm:spPr/>
    </dgm:pt>
    <dgm:pt modelId="{B2F0DA85-9A3C-4610-9CD9-B5827FF4CA26}" type="pres">
      <dgm:prSet presAssocID="{A5EDC704-BA0F-426C-96A6-C3BAF25694E0}" presName="parentText" presStyleLbl="node1" presStyleIdx="3" presStyleCnt="13">
        <dgm:presLayoutVars>
          <dgm:chMax val="0"/>
          <dgm:bulletEnabled val="1"/>
        </dgm:presLayoutVars>
      </dgm:prSet>
      <dgm:spPr/>
      <dgm:t>
        <a:bodyPr/>
        <a:lstStyle/>
        <a:p>
          <a:endParaRPr lang="es-AR"/>
        </a:p>
      </dgm:t>
    </dgm:pt>
    <dgm:pt modelId="{A7BD189B-C161-4CF0-B88E-4A2EB4F13F57}" type="pres">
      <dgm:prSet presAssocID="{EDCD14CF-BFC7-4F52-A4C5-B87B0EF7E2C3}" presName="spacer" presStyleCnt="0"/>
      <dgm:spPr/>
    </dgm:pt>
    <dgm:pt modelId="{299AB633-51AF-49BF-B0B8-8CB51CCFE9EB}" type="pres">
      <dgm:prSet presAssocID="{0BB5F1DF-7ADE-423A-A9EB-04E8F796D2BF}" presName="parentText" presStyleLbl="node1" presStyleIdx="4" presStyleCnt="13">
        <dgm:presLayoutVars>
          <dgm:chMax val="0"/>
          <dgm:bulletEnabled val="1"/>
        </dgm:presLayoutVars>
      </dgm:prSet>
      <dgm:spPr/>
      <dgm:t>
        <a:bodyPr/>
        <a:lstStyle/>
        <a:p>
          <a:endParaRPr lang="es-AR"/>
        </a:p>
      </dgm:t>
    </dgm:pt>
    <dgm:pt modelId="{9ED4A062-D9AC-4779-AC31-7EBF408B88DA}" type="pres">
      <dgm:prSet presAssocID="{3A43D610-B543-44D4-9747-867E05B726E2}" presName="spacer" presStyleCnt="0"/>
      <dgm:spPr/>
    </dgm:pt>
    <dgm:pt modelId="{F78CA073-3A54-44D2-8693-F82BFB78C307}" type="pres">
      <dgm:prSet presAssocID="{CE694BED-6224-41DB-BE20-BB7907AEBDD6}" presName="parentText" presStyleLbl="node1" presStyleIdx="5" presStyleCnt="13">
        <dgm:presLayoutVars>
          <dgm:chMax val="0"/>
          <dgm:bulletEnabled val="1"/>
        </dgm:presLayoutVars>
      </dgm:prSet>
      <dgm:spPr/>
      <dgm:t>
        <a:bodyPr/>
        <a:lstStyle/>
        <a:p>
          <a:endParaRPr lang="es-AR"/>
        </a:p>
      </dgm:t>
    </dgm:pt>
    <dgm:pt modelId="{A21EEFC4-EC38-4D6D-9B90-670CE7583651}" type="pres">
      <dgm:prSet presAssocID="{19FCC321-DDA8-43B2-8F3C-E7B8C58FC7B6}" presName="spacer" presStyleCnt="0"/>
      <dgm:spPr/>
    </dgm:pt>
    <dgm:pt modelId="{CFF29D84-055E-4A74-A30C-D095A504AC10}" type="pres">
      <dgm:prSet presAssocID="{6CA0AB45-B683-465E-B100-23E432ACA6B8}" presName="parentText" presStyleLbl="node1" presStyleIdx="6" presStyleCnt="13">
        <dgm:presLayoutVars>
          <dgm:chMax val="0"/>
          <dgm:bulletEnabled val="1"/>
        </dgm:presLayoutVars>
      </dgm:prSet>
      <dgm:spPr/>
      <dgm:t>
        <a:bodyPr/>
        <a:lstStyle/>
        <a:p>
          <a:endParaRPr lang="es-AR"/>
        </a:p>
      </dgm:t>
    </dgm:pt>
    <dgm:pt modelId="{FDD5E903-EA8B-4ECF-815B-DA48C6D8A159}" type="pres">
      <dgm:prSet presAssocID="{A26991CF-C031-493C-933C-E43EA0CC4419}" presName="spacer" presStyleCnt="0"/>
      <dgm:spPr/>
    </dgm:pt>
    <dgm:pt modelId="{BD2D6573-6287-4BB0-8685-0D858E0A5AC7}" type="pres">
      <dgm:prSet presAssocID="{F775D8F0-6901-4355-8F54-7A8A2CE794DE}" presName="parentText" presStyleLbl="node1" presStyleIdx="7" presStyleCnt="13">
        <dgm:presLayoutVars>
          <dgm:chMax val="0"/>
          <dgm:bulletEnabled val="1"/>
        </dgm:presLayoutVars>
      </dgm:prSet>
      <dgm:spPr/>
      <dgm:t>
        <a:bodyPr/>
        <a:lstStyle/>
        <a:p>
          <a:endParaRPr lang="es-AR"/>
        </a:p>
      </dgm:t>
    </dgm:pt>
    <dgm:pt modelId="{8D95DD89-03A7-449D-BBC5-FF2E1148D990}" type="pres">
      <dgm:prSet presAssocID="{DE8A7964-13AD-4B74-AF4A-B9BFD55D8E74}" presName="spacer" presStyleCnt="0"/>
      <dgm:spPr/>
    </dgm:pt>
    <dgm:pt modelId="{A86734D1-B3C8-4211-94F2-894B300821F6}" type="pres">
      <dgm:prSet presAssocID="{6503DA2F-F2CA-49E9-B98A-01018BA8B775}" presName="parentText" presStyleLbl="node1" presStyleIdx="8" presStyleCnt="13">
        <dgm:presLayoutVars>
          <dgm:chMax val="0"/>
          <dgm:bulletEnabled val="1"/>
        </dgm:presLayoutVars>
      </dgm:prSet>
      <dgm:spPr/>
      <dgm:t>
        <a:bodyPr/>
        <a:lstStyle/>
        <a:p>
          <a:endParaRPr lang="es-AR"/>
        </a:p>
      </dgm:t>
    </dgm:pt>
    <dgm:pt modelId="{0BBED230-B08D-4C8D-B7F4-3AC0142B0479}" type="pres">
      <dgm:prSet presAssocID="{CAF5971D-CFF2-4DB7-A984-EFDBEBA45289}" presName="spacer" presStyleCnt="0"/>
      <dgm:spPr/>
    </dgm:pt>
    <dgm:pt modelId="{F1C173B6-C302-4B5C-A74F-DA1E1EEEDFD1}" type="pres">
      <dgm:prSet presAssocID="{54715B55-0345-46FE-9769-44CFA6CD8D69}" presName="parentText" presStyleLbl="node1" presStyleIdx="9" presStyleCnt="13">
        <dgm:presLayoutVars>
          <dgm:chMax val="0"/>
          <dgm:bulletEnabled val="1"/>
        </dgm:presLayoutVars>
      </dgm:prSet>
      <dgm:spPr/>
      <dgm:t>
        <a:bodyPr/>
        <a:lstStyle/>
        <a:p>
          <a:endParaRPr lang="es-AR"/>
        </a:p>
      </dgm:t>
    </dgm:pt>
    <dgm:pt modelId="{1C561BB3-7230-4B9B-B319-63CD0F01FE9A}" type="pres">
      <dgm:prSet presAssocID="{F95E3506-5BF3-4EA2-ABD1-F639569D4EAA}" presName="spacer" presStyleCnt="0"/>
      <dgm:spPr/>
    </dgm:pt>
    <dgm:pt modelId="{46A21C66-8BE0-46FB-A30A-6FCBF13E3772}" type="pres">
      <dgm:prSet presAssocID="{1C4C5A33-838B-4D1C-A351-07AC71D17340}" presName="parentText" presStyleLbl="node1" presStyleIdx="10" presStyleCnt="13">
        <dgm:presLayoutVars>
          <dgm:chMax val="0"/>
          <dgm:bulletEnabled val="1"/>
        </dgm:presLayoutVars>
      </dgm:prSet>
      <dgm:spPr/>
      <dgm:t>
        <a:bodyPr/>
        <a:lstStyle/>
        <a:p>
          <a:endParaRPr lang="es-AR"/>
        </a:p>
      </dgm:t>
    </dgm:pt>
    <dgm:pt modelId="{23198398-C1E2-4E9A-8473-1EF2F648DD11}" type="pres">
      <dgm:prSet presAssocID="{659958D8-EEDF-4196-9025-4D990071DFEA}" presName="spacer" presStyleCnt="0"/>
      <dgm:spPr/>
    </dgm:pt>
    <dgm:pt modelId="{9FF19BD4-0339-4A38-B0A5-EBACE9CD30F6}" type="pres">
      <dgm:prSet presAssocID="{15C82FC3-F405-4C26-9C68-8DBF05434CDD}" presName="parentText" presStyleLbl="node1" presStyleIdx="11" presStyleCnt="13">
        <dgm:presLayoutVars>
          <dgm:chMax val="0"/>
          <dgm:bulletEnabled val="1"/>
        </dgm:presLayoutVars>
      </dgm:prSet>
      <dgm:spPr/>
      <dgm:t>
        <a:bodyPr/>
        <a:lstStyle/>
        <a:p>
          <a:endParaRPr lang="es-AR"/>
        </a:p>
      </dgm:t>
    </dgm:pt>
    <dgm:pt modelId="{5B186597-010D-48D5-A537-294B474AA096}" type="pres">
      <dgm:prSet presAssocID="{E418BAB7-C668-4C44-974C-4E90B7BA65CE}" presName="spacer" presStyleCnt="0"/>
      <dgm:spPr/>
    </dgm:pt>
    <dgm:pt modelId="{EA93BC9A-58F9-48CE-975D-328A67D09DEC}" type="pres">
      <dgm:prSet presAssocID="{72DB7DD1-E594-4218-ADE7-C3D01AE770B1}" presName="parentText" presStyleLbl="node1" presStyleIdx="12" presStyleCnt="13">
        <dgm:presLayoutVars>
          <dgm:chMax val="0"/>
          <dgm:bulletEnabled val="1"/>
        </dgm:presLayoutVars>
      </dgm:prSet>
      <dgm:spPr/>
      <dgm:t>
        <a:bodyPr/>
        <a:lstStyle/>
        <a:p>
          <a:endParaRPr lang="es-AR"/>
        </a:p>
      </dgm:t>
    </dgm:pt>
  </dgm:ptLst>
  <dgm:cxnLst>
    <dgm:cxn modelId="{47B5D8BD-FF12-47B9-BA57-9F77B8BF2487}" type="presOf" srcId="{FF3F9544-A0FF-4D5E-8830-7BE7348140AE}" destId="{A45CED2A-E87E-465C-868D-DC86DF55F2CB}" srcOrd="0" destOrd="0" presId="urn:microsoft.com/office/officeart/2005/8/layout/vList2"/>
    <dgm:cxn modelId="{689DBD4F-ED8B-41D7-8438-5B00123E7DF9}" srcId="{FF3F9544-A0FF-4D5E-8830-7BE7348140AE}" destId="{A6FA4250-B88D-415B-8988-87AB014A8080}" srcOrd="1" destOrd="0" parTransId="{AADD6781-3B6A-42D2-B2FE-D5810D21849E}" sibTransId="{9B644842-AE75-40CE-904D-FCA7DEE8E843}"/>
    <dgm:cxn modelId="{BF25F8AC-7A90-41CE-B596-8C240A135AFA}" srcId="{FF3F9544-A0FF-4D5E-8830-7BE7348140AE}" destId="{F775D8F0-6901-4355-8F54-7A8A2CE794DE}" srcOrd="7" destOrd="0" parTransId="{62EE6E64-117B-4CCD-9FDB-D5F4A3EBC964}" sibTransId="{DE8A7964-13AD-4B74-AF4A-B9BFD55D8E74}"/>
    <dgm:cxn modelId="{1C608DCD-8E48-41BD-8E21-C21182240BA6}" srcId="{FF3F9544-A0FF-4D5E-8830-7BE7348140AE}" destId="{6CA0AB45-B683-465E-B100-23E432ACA6B8}" srcOrd="6" destOrd="0" parTransId="{84434C81-8D49-4F5B-9386-0B7BE834B9E9}" sibTransId="{A26991CF-C031-493C-933C-E43EA0CC4419}"/>
    <dgm:cxn modelId="{3126344F-CC5F-4B40-9867-1E97A311DDEC}" type="presOf" srcId="{1C4C5A33-838B-4D1C-A351-07AC71D17340}" destId="{46A21C66-8BE0-46FB-A30A-6FCBF13E3772}" srcOrd="0" destOrd="0" presId="urn:microsoft.com/office/officeart/2005/8/layout/vList2"/>
    <dgm:cxn modelId="{9DDDD883-4339-48B4-86DE-16EB35C5A8F7}" srcId="{FF3F9544-A0FF-4D5E-8830-7BE7348140AE}" destId="{1C4C5A33-838B-4D1C-A351-07AC71D17340}" srcOrd="10" destOrd="0" parTransId="{BE5A8AFA-4D2A-4643-99B0-4182567FF4F4}" sibTransId="{659958D8-EEDF-4196-9025-4D990071DFEA}"/>
    <dgm:cxn modelId="{CE4CCA20-50D7-4F92-B461-4C17C43F6109}" type="presOf" srcId="{6F1519C2-CD1B-4403-888D-7A3F2AB6A070}" destId="{03D84431-E1EF-4501-A571-1FA024665262}" srcOrd="0" destOrd="0" presId="urn:microsoft.com/office/officeart/2005/8/layout/vList2"/>
    <dgm:cxn modelId="{1A51B0D8-1ED6-4ECD-B99A-D3814FB57CA7}" srcId="{FF3F9544-A0FF-4D5E-8830-7BE7348140AE}" destId="{A5EDC704-BA0F-426C-96A6-C3BAF25694E0}" srcOrd="3" destOrd="0" parTransId="{4E1ED7BB-9971-4321-AB2B-6CAE33FDC304}" sibTransId="{EDCD14CF-BFC7-4F52-A4C5-B87B0EF7E2C3}"/>
    <dgm:cxn modelId="{93467491-437A-4F51-8348-7FEB873020AD}" type="presOf" srcId="{6503DA2F-F2CA-49E9-B98A-01018BA8B775}" destId="{A86734D1-B3C8-4211-94F2-894B300821F6}" srcOrd="0" destOrd="0" presId="urn:microsoft.com/office/officeart/2005/8/layout/vList2"/>
    <dgm:cxn modelId="{A3BEAC8D-B08E-4138-B248-22D5E7F73209}" srcId="{FF3F9544-A0FF-4D5E-8830-7BE7348140AE}" destId="{15C82FC3-F405-4C26-9C68-8DBF05434CDD}" srcOrd="11" destOrd="0" parTransId="{5CA85385-8C9C-479E-8CC1-83E069956217}" sibTransId="{E418BAB7-C668-4C44-974C-4E90B7BA65CE}"/>
    <dgm:cxn modelId="{2ADC23B5-ED60-4365-909C-1B33588C3845}" type="presOf" srcId="{15C82FC3-F405-4C26-9C68-8DBF05434CDD}" destId="{9FF19BD4-0339-4A38-B0A5-EBACE9CD30F6}" srcOrd="0" destOrd="0" presId="urn:microsoft.com/office/officeart/2005/8/layout/vList2"/>
    <dgm:cxn modelId="{27A07E68-22E4-48EA-9355-7C88493A9C9F}" srcId="{FF3F9544-A0FF-4D5E-8830-7BE7348140AE}" destId="{54715B55-0345-46FE-9769-44CFA6CD8D69}" srcOrd="9" destOrd="0" parTransId="{3A4C71BC-3A04-4529-9C85-C020B56554F4}" sibTransId="{F95E3506-5BF3-4EA2-ABD1-F639569D4EAA}"/>
    <dgm:cxn modelId="{E3132084-54C2-4FF5-BA1D-44F75C5AEEBE}" srcId="{FF3F9544-A0FF-4D5E-8830-7BE7348140AE}" destId="{2C6CC132-B02F-4980-8D0C-5831F1F4241F}" srcOrd="0" destOrd="0" parTransId="{F7A02EE6-EA7D-4AB4-9F33-C62598041305}" sibTransId="{A99C3BB0-ADBD-4CA1-81B0-AFB3B00E6C8E}"/>
    <dgm:cxn modelId="{0AD3A18C-A4F8-401A-B494-FA295A73B10F}" type="presOf" srcId="{2C6CC132-B02F-4980-8D0C-5831F1F4241F}" destId="{E317457D-70F5-424F-A1F1-B5045634E712}" srcOrd="0" destOrd="0" presId="urn:microsoft.com/office/officeart/2005/8/layout/vList2"/>
    <dgm:cxn modelId="{C1207DCB-AEB3-462A-B74E-8D2FF70F874C}" type="presOf" srcId="{A6FA4250-B88D-415B-8988-87AB014A8080}" destId="{B308F0CD-BDB6-4D2C-956F-0147A7B951BD}" srcOrd="0" destOrd="0" presId="urn:microsoft.com/office/officeart/2005/8/layout/vList2"/>
    <dgm:cxn modelId="{A9FB214C-5C46-4CA0-8387-ACB0AF6C27C3}" srcId="{FF3F9544-A0FF-4D5E-8830-7BE7348140AE}" destId="{CE694BED-6224-41DB-BE20-BB7907AEBDD6}" srcOrd="5" destOrd="0" parTransId="{9A6E72B0-58EC-42A3-823E-56E082CAB17B}" sibTransId="{19FCC321-DDA8-43B2-8F3C-E7B8C58FC7B6}"/>
    <dgm:cxn modelId="{1A6FBBB7-3988-4801-AEEE-ABCD868E092D}" type="presOf" srcId="{54715B55-0345-46FE-9769-44CFA6CD8D69}" destId="{F1C173B6-C302-4B5C-A74F-DA1E1EEEDFD1}" srcOrd="0" destOrd="0" presId="urn:microsoft.com/office/officeart/2005/8/layout/vList2"/>
    <dgm:cxn modelId="{D0AFF6B1-8319-4FDB-9EE7-39E47E4AD3BA}" srcId="{FF3F9544-A0FF-4D5E-8830-7BE7348140AE}" destId="{0BB5F1DF-7ADE-423A-A9EB-04E8F796D2BF}" srcOrd="4" destOrd="0" parTransId="{529EB191-D71E-439C-BCAA-447620CBFCF3}" sibTransId="{3A43D610-B543-44D4-9747-867E05B726E2}"/>
    <dgm:cxn modelId="{97569453-521D-4F77-9770-5A5ADE02353A}" type="presOf" srcId="{A5EDC704-BA0F-426C-96A6-C3BAF25694E0}" destId="{B2F0DA85-9A3C-4610-9CD9-B5827FF4CA26}" srcOrd="0" destOrd="0" presId="urn:microsoft.com/office/officeart/2005/8/layout/vList2"/>
    <dgm:cxn modelId="{A8FF5297-8E3F-4CAA-9F64-EF9B2192FAB6}" type="presOf" srcId="{F775D8F0-6901-4355-8F54-7A8A2CE794DE}" destId="{BD2D6573-6287-4BB0-8685-0D858E0A5AC7}" srcOrd="0" destOrd="0" presId="urn:microsoft.com/office/officeart/2005/8/layout/vList2"/>
    <dgm:cxn modelId="{90C66602-41B2-45D0-9BD2-EE64349C08F7}" srcId="{FF3F9544-A0FF-4D5E-8830-7BE7348140AE}" destId="{72DB7DD1-E594-4218-ADE7-C3D01AE770B1}" srcOrd="12" destOrd="0" parTransId="{C26C07F5-0430-4C28-9215-6D910AE5A67B}" sibTransId="{55C57C44-81D4-4F48-82F5-887048EA1492}"/>
    <dgm:cxn modelId="{F86586C7-E06F-4486-B766-2C2790DBAEA0}" type="presOf" srcId="{72DB7DD1-E594-4218-ADE7-C3D01AE770B1}" destId="{EA93BC9A-58F9-48CE-975D-328A67D09DEC}" srcOrd="0" destOrd="0" presId="urn:microsoft.com/office/officeart/2005/8/layout/vList2"/>
    <dgm:cxn modelId="{FDE49B2D-B83E-4D3F-BB05-5A5F3A877E94}" srcId="{FF3F9544-A0FF-4D5E-8830-7BE7348140AE}" destId="{6F1519C2-CD1B-4403-888D-7A3F2AB6A070}" srcOrd="2" destOrd="0" parTransId="{5BDE66AC-CB0F-4434-812B-795DF1BB18C3}" sibTransId="{DDA374A5-BDDF-4DB5-918A-031B03846CDD}"/>
    <dgm:cxn modelId="{2907BE00-19E0-46E2-B22E-A7983A702928}" srcId="{FF3F9544-A0FF-4D5E-8830-7BE7348140AE}" destId="{6503DA2F-F2CA-49E9-B98A-01018BA8B775}" srcOrd="8" destOrd="0" parTransId="{AC9ADA41-5F2D-47D7-A66D-9476235A7F09}" sibTransId="{CAF5971D-CFF2-4DB7-A984-EFDBEBA45289}"/>
    <dgm:cxn modelId="{26F82D95-3EED-4D7A-AB9E-8E077BF08F65}" type="presOf" srcId="{0BB5F1DF-7ADE-423A-A9EB-04E8F796D2BF}" destId="{299AB633-51AF-49BF-B0B8-8CB51CCFE9EB}" srcOrd="0" destOrd="0" presId="urn:microsoft.com/office/officeart/2005/8/layout/vList2"/>
    <dgm:cxn modelId="{4764FE83-2353-4E72-9867-FA529B80227D}" type="presOf" srcId="{CE694BED-6224-41DB-BE20-BB7907AEBDD6}" destId="{F78CA073-3A54-44D2-8693-F82BFB78C307}" srcOrd="0" destOrd="0" presId="urn:microsoft.com/office/officeart/2005/8/layout/vList2"/>
    <dgm:cxn modelId="{238E1573-EC88-423E-9F1D-70FEF280CB64}" type="presOf" srcId="{6CA0AB45-B683-465E-B100-23E432ACA6B8}" destId="{CFF29D84-055E-4A74-A30C-D095A504AC10}" srcOrd="0" destOrd="0" presId="urn:microsoft.com/office/officeart/2005/8/layout/vList2"/>
    <dgm:cxn modelId="{6C141356-AA21-4125-A8A0-F274A74424B0}" type="presParOf" srcId="{A45CED2A-E87E-465C-868D-DC86DF55F2CB}" destId="{E317457D-70F5-424F-A1F1-B5045634E712}" srcOrd="0" destOrd="0" presId="urn:microsoft.com/office/officeart/2005/8/layout/vList2"/>
    <dgm:cxn modelId="{9F6F2F20-5767-424F-96EF-1E1405D98CCE}" type="presParOf" srcId="{A45CED2A-E87E-465C-868D-DC86DF55F2CB}" destId="{7AF8F09E-DFBB-466D-8361-7BEF76108C58}" srcOrd="1" destOrd="0" presId="urn:microsoft.com/office/officeart/2005/8/layout/vList2"/>
    <dgm:cxn modelId="{0F451719-B28C-449E-98A4-65AF37CA4C9B}" type="presParOf" srcId="{A45CED2A-E87E-465C-868D-DC86DF55F2CB}" destId="{B308F0CD-BDB6-4D2C-956F-0147A7B951BD}" srcOrd="2" destOrd="0" presId="urn:microsoft.com/office/officeart/2005/8/layout/vList2"/>
    <dgm:cxn modelId="{112A4ADA-5880-4C07-A27B-EC539374427F}" type="presParOf" srcId="{A45CED2A-E87E-465C-868D-DC86DF55F2CB}" destId="{A19F422D-5602-4704-932B-270165629D1A}" srcOrd="3" destOrd="0" presId="urn:microsoft.com/office/officeart/2005/8/layout/vList2"/>
    <dgm:cxn modelId="{B84DDADC-9805-4209-95A7-53963F7CDB8D}" type="presParOf" srcId="{A45CED2A-E87E-465C-868D-DC86DF55F2CB}" destId="{03D84431-E1EF-4501-A571-1FA024665262}" srcOrd="4" destOrd="0" presId="urn:microsoft.com/office/officeart/2005/8/layout/vList2"/>
    <dgm:cxn modelId="{DBA738C3-CEC3-432C-BFAD-64F1CEE99BF5}" type="presParOf" srcId="{A45CED2A-E87E-465C-868D-DC86DF55F2CB}" destId="{C413C4F2-AEE5-47F5-8CB3-BE80586DAAE9}" srcOrd="5" destOrd="0" presId="urn:microsoft.com/office/officeart/2005/8/layout/vList2"/>
    <dgm:cxn modelId="{8B07D991-03FB-4B80-9DB1-02F09EEEA0E5}" type="presParOf" srcId="{A45CED2A-E87E-465C-868D-DC86DF55F2CB}" destId="{B2F0DA85-9A3C-4610-9CD9-B5827FF4CA26}" srcOrd="6" destOrd="0" presId="urn:microsoft.com/office/officeart/2005/8/layout/vList2"/>
    <dgm:cxn modelId="{50B29D5F-90A0-4704-8AC0-A9F25AEC39BC}" type="presParOf" srcId="{A45CED2A-E87E-465C-868D-DC86DF55F2CB}" destId="{A7BD189B-C161-4CF0-B88E-4A2EB4F13F57}" srcOrd="7" destOrd="0" presId="urn:microsoft.com/office/officeart/2005/8/layout/vList2"/>
    <dgm:cxn modelId="{215F9015-CAE5-40C7-B125-B0E48BE910C9}" type="presParOf" srcId="{A45CED2A-E87E-465C-868D-DC86DF55F2CB}" destId="{299AB633-51AF-49BF-B0B8-8CB51CCFE9EB}" srcOrd="8" destOrd="0" presId="urn:microsoft.com/office/officeart/2005/8/layout/vList2"/>
    <dgm:cxn modelId="{85B71BAF-A7DE-40A9-8666-45B754575912}" type="presParOf" srcId="{A45CED2A-E87E-465C-868D-DC86DF55F2CB}" destId="{9ED4A062-D9AC-4779-AC31-7EBF408B88DA}" srcOrd="9" destOrd="0" presId="urn:microsoft.com/office/officeart/2005/8/layout/vList2"/>
    <dgm:cxn modelId="{CD892C58-0E70-4F06-AB19-87E2D3859FD8}" type="presParOf" srcId="{A45CED2A-E87E-465C-868D-DC86DF55F2CB}" destId="{F78CA073-3A54-44D2-8693-F82BFB78C307}" srcOrd="10" destOrd="0" presId="urn:microsoft.com/office/officeart/2005/8/layout/vList2"/>
    <dgm:cxn modelId="{F18F2CD0-2CFC-41E4-8C5B-9A68BB360D80}" type="presParOf" srcId="{A45CED2A-E87E-465C-868D-DC86DF55F2CB}" destId="{A21EEFC4-EC38-4D6D-9B90-670CE7583651}" srcOrd="11" destOrd="0" presId="urn:microsoft.com/office/officeart/2005/8/layout/vList2"/>
    <dgm:cxn modelId="{BD5A180B-CC4B-441A-A556-AAD2C9AD482A}" type="presParOf" srcId="{A45CED2A-E87E-465C-868D-DC86DF55F2CB}" destId="{CFF29D84-055E-4A74-A30C-D095A504AC10}" srcOrd="12" destOrd="0" presId="urn:microsoft.com/office/officeart/2005/8/layout/vList2"/>
    <dgm:cxn modelId="{DC637FEF-513C-4B5F-AD60-2419F116EC38}" type="presParOf" srcId="{A45CED2A-E87E-465C-868D-DC86DF55F2CB}" destId="{FDD5E903-EA8B-4ECF-815B-DA48C6D8A159}" srcOrd="13" destOrd="0" presId="urn:microsoft.com/office/officeart/2005/8/layout/vList2"/>
    <dgm:cxn modelId="{32774290-3B02-4ECE-B934-E881A404528F}" type="presParOf" srcId="{A45CED2A-E87E-465C-868D-DC86DF55F2CB}" destId="{BD2D6573-6287-4BB0-8685-0D858E0A5AC7}" srcOrd="14" destOrd="0" presId="urn:microsoft.com/office/officeart/2005/8/layout/vList2"/>
    <dgm:cxn modelId="{CA501413-C62D-4633-A62E-829BBCBA0294}" type="presParOf" srcId="{A45CED2A-E87E-465C-868D-DC86DF55F2CB}" destId="{8D95DD89-03A7-449D-BBC5-FF2E1148D990}" srcOrd="15" destOrd="0" presId="urn:microsoft.com/office/officeart/2005/8/layout/vList2"/>
    <dgm:cxn modelId="{E1CDDC30-B698-4D90-9179-D7C96EBCB5CF}" type="presParOf" srcId="{A45CED2A-E87E-465C-868D-DC86DF55F2CB}" destId="{A86734D1-B3C8-4211-94F2-894B300821F6}" srcOrd="16" destOrd="0" presId="urn:microsoft.com/office/officeart/2005/8/layout/vList2"/>
    <dgm:cxn modelId="{6D7FF91A-C48F-4AE5-9E6A-71D98C77DF71}" type="presParOf" srcId="{A45CED2A-E87E-465C-868D-DC86DF55F2CB}" destId="{0BBED230-B08D-4C8D-B7F4-3AC0142B0479}" srcOrd="17" destOrd="0" presId="urn:microsoft.com/office/officeart/2005/8/layout/vList2"/>
    <dgm:cxn modelId="{1A6D0AAF-D3CE-4FCE-990B-42BD2ECE41A9}" type="presParOf" srcId="{A45CED2A-E87E-465C-868D-DC86DF55F2CB}" destId="{F1C173B6-C302-4B5C-A74F-DA1E1EEEDFD1}" srcOrd="18" destOrd="0" presId="urn:microsoft.com/office/officeart/2005/8/layout/vList2"/>
    <dgm:cxn modelId="{2EFBB7DC-C56E-4F53-B3E9-74F4941EB977}" type="presParOf" srcId="{A45CED2A-E87E-465C-868D-DC86DF55F2CB}" destId="{1C561BB3-7230-4B9B-B319-63CD0F01FE9A}" srcOrd="19" destOrd="0" presId="urn:microsoft.com/office/officeart/2005/8/layout/vList2"/>
    <dgm:cxn modelId="{ADDF3F5F-54B6-40CD-AA66-CA9F16AB8E6A}" type="presParOf" srcId="{A45CED2A-E87E-465C-868D-DC86DF55F2CB}" destId="{46A21C66-8BE0-46FB-A30A-6FCBF13E3772}" srcOrd="20" destOrd="0" presId="urn:microsoft.com/office/officeart/2005/8/layout/vList2"/>
    <dgm:cxn modelId="{7094959B-0FD6-4053-B0FD-65A295F4A89C}" type="presParOf" srcId="{A45CED2A-E87E-465C-868D-DC86DF55F2CB}" destId="{23198398-C1E2-4E9A-8473-1EF2F648DD11}" srcOrd="21" destOrd="0" presId="urn:microsoft.com/office/officeart/2005/8/layout/vList2"/>
    <dgm:cxn modelId="{BD3DF5D9-88FD-4714-9F64-A03D96353864}" type="presParOf" srcId="{A45CED2A-E87E-465C-868D-DC86DF55F2CB}" destId="{9FF19BD4-0339-4A38-B0A5-EBACE9CD30F6}" srcOrd="22" destOrd="0" presId="urn:microsoft.com/office/officeart/2005/8/layout/vList2"/>
    <dgm:cxn modelId="{98499EC2-DF87-47CA-80DE-0FD1E676E880}" type="presParOf" srcId="{A45CED2A-E87E-465C-868D-DC86DF55F2CB}" destId="{5B186597-010D-48D5-A537-294B474AA096}" srcOrd="23" destOrd="0" presId="urn:microsoft.com/office/officeart/2005/8/layout/vList2"/>
    <dgm:cxn modelId="{1888A2D9-94AE-47BF-A00F-41A0482AB83D}" type="presParOf" srcId="{A45CED2A-E87E-465C-868D-DC86DF55F2CB}" destId="{EA93BC9A-58F9-48CE-975D-328A67D09DEC}" srcOrd="2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7457D-70F5-424F-A1F1-B5045634E712}">
      <dsp:nvSpPr>
        <dsp:cNvPr id="0" name=""/>
        <dsp:cNvSpPr/>
      </dsp:nvSpPr>
      <dsp:spPr>
        <a:xfrm>
          <a:off x="0" y="12978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CHIFONIERS</a:t>
          </a:r>
          <a:endParaRPr lang="es-AR" sz="800" kern="1200" dirty="0"/>
        </a:p>
      </dsp:txBody>
      <dsp:txXfrm>
        <a:off x="17420" y="147208"/>
        <a:ext cx="3097179" cy="322010"/>
      </dsp:txXfrm>
    </dsp:sp>
    <dsp:sp modelId="{B308F0CD-BDB6-4D2C-956F-0147A7B951BD}">
      <dsp:nvSpPr>
        <dsp:cNvPr id="0" name=""/>
        <dsp:cNvSpPr/>
      </dsp:nvSpPr>
      <dsp:spPr>
        <a:xfrm>
          <a:off x="0" y="50967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BIBLIOTECAS</a:t>
          </a:r>
          <a:endParaRPr lang="es-AR" sz="800" kern="1200" dirty="0"/>
        </a:p>
      </dsp:txBody>
      <dsp:txXfrm>
        <a:off x="17420" y="527098"/>
        <a:ext cx="3097179" cy="322010"/>
      </dsp:txXfrm>
    </dsp:sp>
    <dsp:sp modelId="{03D84431-E1EF-4501-A571-1FA024665262}">
      <dsp:nvSpPr>
        <dsp:cNvPr id="0" name=""/>
        <dsp:cNvSpPr/>
      </dsp:nvSpPr>
      <dsp:spPr>
        <a:xfrm>
          <a:off x="0" y="88956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ROPEROS MACIZOS</a:t>
          </a:r>
          <a:endParaRPr lang="es-AR" sz="800" kern="1200" dirty="0"/>
        </a:p>
      </dsp:txBody>
      <dsp:txXfrm>
        <a:off x="17420" y="906988"/>
        <a:ext cx="3097179" cy="322010"/>
      </dsp:txXfrm>
    </dsp:sp>
    <dsp:sp modelId="{B2F0DA85-9A3C-4610-9CD9-B5827FF4CA26}">
      <dsp:nvSpPr>
        <dsp:cNvPr id="0" name=""/>
        <dsp:cNvSpPr/>
      </dsp:nvSpPr>
      <dsp:spPr>
        <a:xfrm>
          <a:off x="0" y="126945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BODEGAS</a:t>
          </a:r>
          <a:endParaRPr lang="es-AR" sz="800" kern="1200" dirty="0"/>
        </a:p>
      </dsp:txBody>
      <dsp:txXfrm>
        <a:off x="17420" y="1286878"/>
        <a:ext cx="3097179" cy="322010"/>
      </dsp:txXfrm>
    </dsp:sp>
    <dsp:sp modelId="{299AB633-51AF-49BF-B0B8-8CB51CCFE9EB}">
      <dsp:nvSpPr>
        <dsp:cNvPr id="0" name=""/>
        <dsp:cNvSpPr/>
      </dsp:nvSpPr>
      <dsp:spPr>
        <a:xfrm>
          <a:off x="0" y="164934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SILLAS</a:t>
          </a:r>
          <a:endParaRPr lang="es-AR" sz="800" kern="1200" dirty="0"/>
        </a:p>
      </dsp:txBody>
      <dsp:txXfrm>
        <a:off x="17420" y="1666768"/>
        <a:ext cx="3097179" cy="322010"/>
      </dsp:txXfrm>
    </dsp:sp>
    <dsp:sp modelId="{F78CA073-3A54-44D2-8693-F82BFB78C307}">
      <dsp:nvSpPr>
        <dsp:cNvPr id="0" name=""/>
        <dsp:cNvSpPr/>
      </dsp:nvSpPr>
      <dsp:spPr>
        <a:xfrm>
          <a:off x="0" y="202923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MESAS</a:t>
          </a:r>
          <a:endParaRPr lang="es-AR" sz="800" kern="1200" dirty="0"/>
        </a:p>
      </dsp:txBody>
      <dsp:txXfrm>
        <a:off x="17420" y="2046658"/>
        <a:ext cx="3097179" cy="322010"/>
      </dsp:txXfrm>
    </dsp:sp>
    <dsp:sp modelId="{CFF29D84-055E-4A74-A30C-D095A504AC10}">
      <dsp:nvSpPr>
        <dsp:cNvPr id="0" name=""/>
        <dsp:cNvSpPr/>
      </dsp:nvSpPr>
      <dsp:spPr>
        <a:xfrm>
          <a:off x="0" y="240912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BARRAS</a:t>
          </a:r>
          <a:endParaRPr lang="es-AR" sz="800" kern="1200" dirty="0"/>
        </a:p>
      </dsp:txBody>
      <dsp:txXfrm>
        <a:off x="17420" y="2426548"/>
        <a:ext cx="3097179" cy="322010"/>
      </dsp:txXfrm>
    </dsp:sp>
    <dsp:sp modelId="{BD2D6573-6287-4BB0-8685-0D858E0A5AC7}">
      <dsp:nvSpPr>
        <dsp:cNvPr id="0" name=""/>
        <dsp:cNvSpPr/>
      </dsp:nvSpPr>
      <dsp:spPr>
        <a:xfrm>
          <a:off x="0" y="278901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ALACENAS Y BAJOS</a:t>
          </a:r>
          <a:endParaRPr lang="es-AR" sz="800" kern="1200" dirty="0"/>
        </a:p>
      </dsp:txBody>
      <dsp:txXfrm>
        <a:off x="17420" y="2806438"/>
        <a:ext cx="3097179" cy="322010"/>
      </dsp:txXfrm>
    </dsp:sp>
    <dsp:sp modelId="{A86734D1-B3C8-4211-94F2-894B300821F6}">
      <dsp:nvSpPr>
        <dsp:cNvPr id="0" name=""/>
        <dsp:cNvSpPr/>
      </dsp:nvSpPr>
      <dsp:spPr>
        <a:xfrm>
          <a:off x="0" y="316890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ESCRITORIOS</a:t>
          </a:r>
          <a:endParaRPr lang="es-AR" sz="800" kern="1200" dirty="0"/>
        </a:p>
      </dsp:txBody>
      <dsp:txXfrm>
        <a:off x="17420" y="3186328"/>
        <a:ext cx="3097179" cy="322010"/>
      </dsp:txXfrm>
    </dsp:sp>
    <dsp:sp modelId="{F1C173B6-C302-4B5C-A74F-DA1E1EEEDFD1}">
      <dsp:nvSpPr>
        <dsp:cNvPr id="0" name=""/>
        <dsp:cNvSpPr/>
      </dsp:nvSpPr>
      <dsp:spPr>
        <a:xfrm>
          <a:off x="0" y="354879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RACK TV</a:t>
          </a:r>
          <a:endParaRPr lang="es-AR" sz="800" kern="1200" dirty="0"/>
        </a:p>
      </dsp:txBody>
      <dsp:txXfrm>
        <a:off x="17420" y="3566218"/>
        <a:ext cx="3097179" cy="322010"/>
      </dsp:txXfrm>
    </dsp:sp>
    <dsp:sp modelId="{46A21C66-8BE0-46FB-A30A-6FCBF13E3772}">
      <dsp:nvSpPr>
        <dsp:cNvPr id="0" name=""/>
        <dsp:cNvSpPr/>
      </dsp:nvSpPr>
      <dsp:spPr>
        <a:xfrm>
          <a:off x="0" y="392868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TABURETES </a:t>
          </a:r>
          <a:endParaRPr lang="es-AR" sz="800" kern="1200" dirty="0"/>
        </a:p>
      </dsp:txBody>
      <dsp:txXfrm>
        <a:off x="17420" y="3946108"/>
        <a:ext cx="3097179" cy="322010"/>
      </dsp:txXfrm>
    </dsp:sp>
    <dsp:sp modelId="{9FF19BD4-0339-4A38-B0A5-EBACE9CD30F6}">
      <dsp:nvSpPr>
        <dsp:cNvPr id="0" name=""/>
        <dsp:cNvSpPr/>
      </dsp:nvSpPr>
      <dsp:spPr>
        <a:xfrm>
          <a:off x="0" y="430857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ORDENADORES</a:t>
          </a:r>
          <a:endParaRPr lang="es-AR" sz="800" kern="1200" dirty="0"/>
        </a:p>
      </dsp:txBody>
      <dsp:txXfrm>
        <a:off x="17420" y="4325998"/>
        <a:ext cx="3097179" cy="322010"/>
      </dsp:txXfrm>
    </dsp:sp>
    <dsp:sp modelId="{EA93BC9A-58F9-48CE-975D-328A67D09DEC}">
      <dsp:nvSpPr>
        <dsp:cNvPr id="0" name=""/>
        <dsp:cNvSpPr/>
      </dsp:nvSpPr>
      <dsp:spPr>
        <a:xfrm>
          <a:off x="0" y="4688468"/>
          <a:ext cx="3132019" cy="35685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l" defTabSz="355600">
            <a:lnSpc>
              <a:spcPct val="90000"/>
            </a:lnSpc>
            <a:spcBef>
              <a:spcPct val="0"/>
            </a:spcBef>
            <a:spcAft>
              <a:spcPct val="35000"/>
            </a:spcAft>
          </a:pPr>
          <a:r>
            <a:rPr lang="es-AR" sz="800" kern="1200" dirty="0" smtClean="0"/>
            <a:t>MODULARES </a:t>
          </a:r>
        </a:p>
        <a:p>
          <a:pPr lvl="0" algn="l" defTabSz="355600">
            <a:lnSpc>
              <a:spcPct val="90000"/>
            </a:lnSpc>
            <a:spcBef>
              <a:spcPct val="0"/>
            </a:spcBef>
            <a:spcAft>
              <a:spcPct val="35000"/>
            </a:spcAft>
          </a:pPr>
          <a:endParaRPr lang="es-AR" sz="800" kern="1200" dirty="0"/>
        </a:p>
      </dsp:txBody>
      <dsp:txXfrm>
        <a:off x="17420" y="4705888"/>
        <a:ext cx="3097179" cy="3220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A4C4C9-9907-4BB6-B95A-E6BBD959AAB4}" type="datetimeFigureOut">
              <a:rPr lang="en-US" smtClean="0"/>
              <a:t>5/22/2014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2D650F-38E5-40ED-AA32-287D3AC686E8}" type="slidenum">
              <a:rPr lang="en-US" smtClean="0"/>
              <a:t>‹Nº›</a:t>
            </a:fld>
            <a:endParaRPr lang="en-US"/>
          </a:p>
        </p:txBody>
      </p:sp>
    </p:spTree>
    <p:extLst>
      <p:ext uri="{BB962C8B-B14F-4D97-AF65-F5344CB8AC3E}">
        <p14:creationId xmlns:p14="http://schemas.microsoft.com/office/powerpoint/2010/main" val="76369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A592C-A796-4264-BD45-11AED491B3E4}" type="datetimeFigureOut">
              <a:rPr lang="en-US" smtClean="0"/>
              <a:t>5/22/2014</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A02A30-9192-49A2-98D9-8D2828AE31E2}" type="slidenum">
              <a:rPr lang="en-US" smtClean="0"/>
              <a:t>‹Nº›</a:t>
            </a:fld>
            <a:endParaRPr lang="en-US"/>
          </a:p>
        </p:txBody>
      </p:sp>
    </p:spTree>
    <p:extLst>
      <p:ext uri="{BB962C8B-B14F-4D97-AF65-F5344CB8AC3E}">
        <p14:creationId xmlns:p14="http://schemas.microsoft.com/office/powerpoint/2010/main" val="361797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utside">
    <p:spTree>
      <p:nvGrpSpPr>
        <p:cNvPr id="1" name=""/>
        <p:cNvGrpSpPr/>
        <p:nvPr/>
      </p:nvGrpSpPr>
      <p:grpSpPr>
        <a:xfrm>
          <a:off x="0" y="0"/>
          <a:ext cx="0" cy="0"/>
          <a:chOff x="0" y="0"/>
          <a:chExt cx="0" cy="0"/>
        </a:xfrm>
      </p:grpSpPr>
      <p:sp>
        <p:nvSpPr>
          <p:cNvPr id="41" name="Instructional Text"/>
          <p:cNvSpPr/>
          <p:nvPr/>
        </p:nvSpPr>
        <p:spPr>
          <a:xfrm>
            <a:off x="10287000" y="4549"/>
            <a:ext cx="1800000" cy="7767851"/>
          </a:xfrm>
          <a:prstGeom prst="roundRect">
            <a:avLst>
              <a:gd name="adj" fmla="val 6795"/>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spcBef>
                <a:spcPts val="1200"/>
              </a:spcBef>
              <a:buNone/>
            </a:pPr>
            <a:r>
              <a:rPr lang="es-ES" sz="1100" b="1" i="1" baseline="0" noProof="1" smtClean="0">
                <a:latin typeface="Arial"/>
                <a:ea typeface="+mn-ea"/>
                <a:cs typeface="Arial"/>
              </a:rPr>
              <a:t>Nota: </a:t>
            </a:r>
          </a:p>
          <a:p>
            <a:pPr algn="l" defTabSz="914400">
              <a:spcBef>
                <a:spcPts val="1200"/>
              </a:spcBef>
              <a:buNone/>
            </a:pPr>
            <a:r>
              <a:rPr lang="es-ES" sz="1100" b="1" i="1" baseline="0" noProof="1" smtClean="0">
                <a:latin typeface="Arial"/>
                <a:ea typeface="+mn-ea"/>
                <a:cs typeface="Arial"/>
              </a:rPr>
              <a:t>Este folleto </a:t>
            </a:r>
            <a:r>
              <a:rPr lang="es-ES" sz="1100" b="1" i="1" noProof="1" smtClean="0">
                <a:latin typeface="Arial"/>
                <a:ea typeface="+mn-ea"/>
                <a:cs typeface="Arial"/>
              </a:rPr>
              <a:t>se ha diseñado para ser impreso. </a:t>
            </a:r>
            <a:r>
              <a:rPr lang="es-ES" sz="1100" b="1" i="1" baseline="0" noProof="1" smtClean="0">
                <a:latin typeface="Arial"/>
                <a:ea typeface="+mn-ea"/>
                <a:cs typeface="Arial"/>
              </a:rPr>
              <a:t>Debe hacer una impresión de prueba en papel normal para garantizar un posicionamiento correcto</a:t>
            </a:r>
            <a:r>
              <a:rPr lang="es-ES" sz="1100" b="1" i="1" noProof="1" smtClean="0">
                <a:latin typeface="Arial"/>
                <a:ea typeface="+mn-ea"/>
                <a:cs typeface="Arial"/>
              </a:rPr>
              <a:t> antes de imprimir en cartulina.</a:t>
            </a:r>
          </a:p>
          <a:p>
            <a:pPr algn="l" defTabSz="914400">
              <a:spcBef>
                <a:spcPts val="1200"/>
              </a:spcBef>
              <a:buNone/>
            </a:pPr>
            <a:r>
              <a:rPr lang="es-ES" sz="1100" b="1" i="1" baseline="0" noProof="1" smtClean="0">
                <a:latin typeface="Arial"/>
                <a:ea typeface="+mn-ea"/>
                <a:cs typeface="Arial"/>
              </a:rPr>
              <a:t>Es posible que deba desactivar Ajustar al tamaño del papel en el cuadro de diálogo Imprimir (en la lista desplegable Diapositivas de página completa).</a:t>
            </a:r>
          </a:p>
          <a:p>
            <a:pPr algn="l" defTabSz="914400">
              <a:spcBef>
                <a:spcPts val="1200"/>
              </a:spcBef>
              <a:buNone/>
            </a:pPr>
            <a:r>
              <a:rPr lang="es-ES" sz="1100" b="1" i="1" noProof="1" smtClean="0">
                <a:latin typeface="Arial"/>
                <a:ea typeface="+mn-ea"/>
                <a:cs typeface="Arial"/>
              </a:rPr>
              <a:t>Consulte las instrucciones de la impresora para imprimir páginas de doble cara.</a:t>
            </a:r>
          </a:p>
          <a:p>
            <a:pPr algn="l" defTabSz="914400">
              <a:spcBef>
                <a:spcPts val="1200"/>
              </a:spcBef>
              <a:buNone/>
            </a:pPr>
            <a:r>
              <a:rPr lang="es-ES" sz="1100" b="1" i="1" baseline="0" noProof="1" smtClean="0">
                <a:latin typeface="Arial"/>
                <a:ea typeface="+mn-ea"/>
                <a:cs typeface="Arial"/>
              </a:rPr>
              <a:t>Para cambiar las imágenes de esta diapositiva, seleccione una imagen y elimínela. Luego, haga clic en el icono Insertar imagen</a:t>
            </a:r>
          </a:p>
          <a:p>
            <a:pPr algn="l" defTabSz="914400">
              <a:spcBef>
                <a:spcPts val="1200"/>
              </a:spcBef>
              <a:buNone/>
            </a:pPr>
            <a:r>
              <a:rPr lang="es-ES" sz="1100" b="1" i="1" baseline="0" noProof="1" smtClean="0">
                <a:latin typeface="Arial"/>
                <a:ea typeface="+mn-ea"/>
                <a:cs typeface="Arial"/>
              </a:rPr>
              <a:t>en el marcador de posición para insertar su propia imagen.</a:t>
            </a:r>
          </a:p>
          <a:p>
            <a:pPr algn="l" defTabSz="914400">
              <a:spcBef>
                <a:spcPts val="1200"/>
              </a:spcBef>
              <a:buNone/>
            </a:pPr>
            <a:r>
              <a:rPr lang="es-ES" sz="1100" b="1" i="1" noProof="1" smtClean="0">
                <a:latin typeface="Arial"/>
                <a:ea typeface="+mn-ea"/>
                <a:cs typeface="Arial"/>
              </a:rPr>
              <a:t>Para cambiar el logotipo, haga clic con el botón secundario en la imagen “sustituir con LOGOTIPO” y elija Cambiar imagen.</a:t>
            </a:r>
            <a:endParaRPr lang="es-ES" sz="1100" b="1" i="1" noProof="1">
              <a:latin typeface="Arial"/>
              <a:ea typeface="+mn-ea"/>
              <a:cs typeface="Arial"/>
            </a:endParaRPr>
          </a:p>
        </p:txBody>
      </p:sp>
      <p:pic>
        <p:nvPicPr>
          <p:cNvPr id="4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382" t="11880" r="7418" b="10952"/>
          <a:stretch/>
        </p:blipFill>
        <p:spPr bwMode="auto">
          <a:xfrm>
            <a:off x="11306175" y="4422775"/>
            <a:ext cx="290285" cy="28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7165848" y="4343399"/>
            <a:ext cx="2432304" cy="2971801"/>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1"/>
          <p:cNvSpPr>
            <a:spLocks noGrp="1"/>
          </p:cNvSpPr>
          <p:nvPr>
            <p:ph type="pic" sz="quarter" idx="11"/>
          </p:nvPr>
        </p:nvSpPr>
        <p:spPr>
          <a:xfrm>
            <a:off x="457200" y="457200"/>
            <a:ext cx="2428875" cy="2286000"/>
          </a:xfrm>
          <a:solidFill>
            <a:schemeClr val="bg2"/>
          </a:solidFill>
        </p:spPr>
        <p:txBody>
          <a:bodyPr tIns="274320">
            <a:normAutofit/>
          </a:bodyPr>
          <a:lstStyle>
            <a:lvl1pPr marL="0" indent="0" algn="ctr">
              <a:buNone/>
              <a:defRPr sz="1400"/>
            </a:lvl1pPr>
          </a:lstStyle>
          <a:p>
            <a:r>
              <a:rPr lang="es-ES" smtClean="0"/>
              <a:t>Haga clic en el icono para agregar una imagen</a:t>
            </a:r>
            <a:endParaRPr lang="en-US"/>
          </a:p>
        </p:txBody>
      </p:sp>
      <p:sp>
        <p:nvSpPr>
          <p:cNvPr id="28" name="Text Placeholder 25"/>
          <p:cNvSpPr>
            <a:spLocks noGrp="1"/>
          </p:cNvSpPr>
          <p:nvPr>
            <p:ph type="body" sz="quarter" idx="15" hasCustomPrompt="1"/>
          </p:nvPr>
        </p:nvSpPr>
        <p:spPr>
          <a:xfrm>
            <a:off x="457200" y="2891409"/>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[Type a caption for your photo]</a:t>
            </a:r>
            <a:endParaRPr lang="en-US" dirty="0"/>
          </a:p>
        </p:txBody>
      </p:sp>
      <p:sp>
        <p:nvSpPr>
          <p:cNvPr id="27" name="Text Placeholder 25"/>
          <p:cNvSpPr>
            <a:spLocks noGrp="1"/>
          </p:cNvSpPr>
          <p:nvPr>
            <p:ph type="body" sz="quarter" idx="14" hasCustomPrompt="1"/>
          </p:nvPr>
        </p:nvSpPr>
        <p:spPr>
          <a:xfrm>
            <a:off x="457200" y="3241167"/>
            <a:ext cx="2428875" cy="4572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How do you get started with this template?</a:t>
            </a:r>
            <a:endParaRPr lang="en-US" dirty="0"/>
          </a:p>
        </p:txBody>
      </p:sp>
      <p:sp>
        <p:nvSpPr>
          <p:cNvPr id="26" name="Text Placeholder 25"/>
          <p:cNvSpPr>
            <a:spLocks noGrp="1"/>
          </p:cNvSpPr>
          <p:nvPr>
            <p:ph type="body" sz="quarter" idx="13" hasCustomPrompt="1"/>
          </p:nvPr>
        </p:nvSpPr>
        <p:spPr>
          <a:xfrm>
            <a:off x="457199" y="3677412"/>
            <a:ext cx="2428875" cy="40881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You can use this fresh, professional brochure just as is or easily customize it.</a:t>
            </a:r>
            <a:endParaRPr lang="en-US" dirty="0"/>
          </a:p>
        </p:txBody>
      </p:sp>
      <p:sp>
        <p:nvSpPr>
          <p:cNvPr id="23" name="Text Placeholder 22"/>
          <p:cNvSpPr>
            <a:spLocks noGrp="1"/>
          </p:cNvSpPr>
          <p:nvPr>
            <p:ph type="body" sz="quarter" idx="12" hasCustomPrompt="1"/>
          </p:nvPr>
        </p:nvSpPr>
        <p:spPr>
          <a:xfrm>
            <a:off x="457200" y="4152901"/>
            <a:ext cx="2428875" cy="3162299"/>
          </a:xfrm>
        </p:spPr>
        <p:txBody>
          <a:bodyPr>
            <a:noAutofit/>
          </a:bodyPr>
          <a:lstStyle>
            <a:lvl1pPr marL="182880" indent="-182880">
              <a:lnSpc>
                <a:spcPct val="120000"/>
              </a:lnSpc>
              <a:spcBef>
                <a:spcPts val="1000"/>
              </a:spcBef>
              <a:defRPr sz="800" baseline="0"/>
            </a:lvl1pPr>
            <a:lvl2pPr marL="228600" indent="-114300">
              <a:lnSpc>
                <a:spcPct val="100000"/>
              </a:lnSpc>
              <a:spcBef>
                <a:spcPts val="800"/>
              </a:spcBef>
              <a:defRPr sz="900"/>
            </a:lvl2pPr>
            <a:lvl3pPr marL="342900" indent="-114300">
              <a:lnSpc>
                <a:spcPct val="100000"/>
              </a:lnSpc>
              <a:spcBef>
                <a:spcPts val="600"/>
              </a:spcBef>
              <a:defRPr sz="800"/>
            </a:lvl3pPr>
            <a:lvl4pPr marL="457200" indent="-114300">
              <a:lnSpc>
                <a:spcPct val="100000"/>
              </a:lnSpc>
              <a:spcBef>
                <a:spcPts val="600"/>
              </a:spcBef>
              <a:defRPr sz="700"/>
            </a:lvl4pPr>
            <a:lvl5pPr marL="571500" indent="-114300">
              <a:lnSpc>
                <a:spcPct val="100000"/>
              </a:lnSpc>
              <a:spcBef>
                <a:spcPts val="600"/>
              </a:spcBef>
              <a:defRPr sz="700"/>
            </a:lvl5pPr>
          </a:lstStyle>
          <a:p>
            <a:pPr lvl="0"/>
            <a:r>
              <a:rPr lang="en-US" dirty="0" smtClean="0"/>
              <a:t>We’ve included a few tips throughout the template to help you get started.</a:t>
            </a:r>
            <a:br>
              <a:rPr lang="en-US" dirty="0" smtClean="0"/>
            </a:br>
            <a:r>
              <a:rPr lang="en-US" dirty="0" smtClean="0"/>
              <a:t>To replace any tip text (such as this) with your own, just click it and begin typing.</a:t>
            </a:r>
            <a:br>
              <a:rPr lang="en-US" dirty="0" smtClean="0"/>
            </a:br>
            <a:r>
              <a:rPr lang="en-US" dirty="0" smtClean="0"/>
              <a:t>To replace photos in the brochure, select an image and delete it. Then click the Insert Picture icon in the placeholder to insert your own photo.</a:t>
            </a:r>
            <a:br>
              <a:rPr lang="en-US" dirty="0" smtClean="0"/>
            </a:br>
            <a:r>
              <a:rPr lang="en-US" dirty="0" smtClean="0"/>
              <a:t>To change the logo to your own, right-click  the picture “replace with LOGO” and choose Change Picture.</a:t>
            </a:r>
            <a:endParaRPr lang="en-US" dirty="0"/>
          </a:p>
        </p:txBody>
      </p:sp>
      <p:sp>
        <p:nvSpPr>
          <p:cNvPr id="29" name="Text Placeholder 25"/>
          <p:cNvSpPr>
            <a:spLocks noGrp="1"/>
          </p:cNvSpPr>
          <p:nvPr>
            <p:ph type="body" sz="quarter" idx="16" hasCustomPrompt="1"/>
          </p:nvPr>
        </p:nvSpPr>
        <p:spPr>
          <a:xfrm>
            <a:off x="3813820" y="609600"/>
            <a:ext cx="2428875" cy="457200"/>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Who We Are</a:t>
            </a:r>
            <a:endParaRPr lang="en-US" dirty="0"/>
          </a:p>
        </p:txBody>
      </p:sp>
      <p:sp>
        <p:nvSpPr>
          <p:cNvPr id="30" name="Text Placeholder 25"/>
          <p:cNvSpPr>
            <a:spLocks noGrp="1"/>
          </p:cNvSpPr>
          <p:nvPr>
            <p:ph type="body" sz="quarter" idx="17" hasCustomPrompt="1"/>
          </p:nvPr>
        </p:nvSpPr>
        <p:spPr>
          <a:xfrm>
            <a:off x="3813820" y="1082040"/>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About Us</a:t>
            </a:r>
            <a:endParaRPr lang="en-US" dirty="0"/>
          </a:p>
        </p:txBody>
      </p:sp>
      <p:sp>
        <p:nvSpPr>
          <p:cNvPr id="45" name="Text Placeholder 25"/>
          <p:cNvSpPr>
            <a:spLocks noGrp="1"/>
          </p:cNvSpPr>
          <p:nvPr>
            <p:ph type="body" sz="quarter" idx="24" hasCustomPrompt="1"/>
          </p:nvPr>
        </p:nvSpPr>
        <p:spPr>
          <a:xfrm>
            <a:off x="3813820" y="1342644"/>
            <a:ext cx="2428875" cy="880809"/>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en-US" sz="1000" b="0" cap="none" baseline="0" dirty="0" smtClean="0">
                <a:solidFill>
                  <a:schemeClr val="tx1"/>
                </a:solidFill>
                <a:latin typeface="+mn-lt"/>
              </a:rPr>
              <a:t>This is the place for your ‘elevator pitch.’ If you only had a few seconds to pitch your products or services to someone what would you say?</a:t>
            </a:r>
          </a:p>
        </p:txBody>
      </p:sp>
      <p:sp>
        <p:nvSpPr>
          <p:cNvPr id="32" name="Text Placeholder 25"/>
          <p:cNvSpPr>
            <a:spLocks noGrp="1"/>
          </p:cNvSpPr>
          <p:nvPr>
            <p:ph type="body" sz="quarter" idx="19" hasCustomPrompt="1"/>
          </p:nvPr>
        </p:nvSpPr>
        <p:spPr>
          <a:xfrm>
            <a:off x="3813820" y="2287906"/>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Contact Us</a:t>
            </a:r>
            <a:endParaRPr lang="en-US" dirty="0"/>
          </a:p>
        </p:txBody>
      </p:sp>
      <p:sp>
        <p:nvSpPr>
          <p:cNvPr id="33" name="Text Placeholder 25"/>
          <p:cNvSpPr>
            <a:spLocks noGrp="1"/>
          </p:cNvSpPr>
          <p:nvPr>
            <p:ph type="body" sz="quarter" idx="20" hasCustomPrompt="1"/>
          </p:nvPr>
        </p:nvSpPr>
        <p:spPr>
          <a:xfrm>
            <a:off x="3813820" y="2538985"/>
            <a:ext cx="2428875" cy="670940"/>
          </a:xfrm>
        </p:spPr>
        <p:txBody>
          <a:bodyPr>
            <a:noAutofit/>
          </a:bodyPr>
          <a:lstStyle>
            <a:lvl1pPr marL="0" indent="0">
              <a:lnSpc>
                <a:spcPct val="10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en-US" sz="1000" b="0" cap="none" baseline="0" dirty="0" smtClean="0">
                <a:solidFill>
                  <a:schemeClr val="tx1"/>
                </a:solidFill>
                <a:latin typeface="+mn-lt"/>
              </a:rPr>
              <a:t>Phone: [Telephone]</a:t>
            </a:r>
            <a:br>
              <a:rPr lang="en-US" sz="1000" b="0" cap="none" baseline="0" dirty="0" smtClean="0">
                <a:solidFill>
                  <a:schemeClr val="tx1"/>
                </a:solidFill>
                <a:latin typeface="+mn-lt"/>
              </a:rPr>
            </a:br>
            <a:r>
              <a:rPr lang="en-US" sz="1000" b="0" cap="none" baseline="0" dirty="0" smtClean="0">
                <a:solidFill>
                  <a:schemeClr val="tx1"/>
                </a:solidFill>
                <a:latin typeface="+mn-lt"/>
              </a:rPr>
              <a:t>Email: [Email address]</a:t>
            </a:r>
            <a:br>
              <a:rPr lang="en-US" sz="1000" b="0" cap="none" baseline="0" dirty="0" smtClean="0">
                <a:solidFill>
                  <a:schemeClr val="tx1"/>
                </a:solidFill>
                <a:latin typeface="+mn-lt"/>
              </a:rPr>
            </a:br>
            <a:r>
              <a:rPr lang="en-US" sz="1000" b="0" cap="none" baseline="0" dirty="0" smtClean="0">
                <a:solidFill>
                  <a:schemeClr val="tx1"/>
                </a:solidFill>
                <a:latin typeface="+mn-lt"/>
              </a:rPr>
              <a:t>Web: [Web address]</a:t>
            </a:r>
          </a:p>
        </p:txBody>
      </p:sp>
      <p:sp>
        <p:nvSpPr>
          <p:cNvPr id="34" name="Text Placeholder 25"/>
          <p:cNvSpPr>
            <a:spLocks noGrp="1"/>
          </p:cNvSpPr>
          <p:nvPr>
            <p:ph type="body" sz="quarter" idx="21" hasCustomPrompt="1"/>
          </p:nvPr>
        </p:nvSpPr>
        <p:spPr>
          <a:xfrm>
            <a:off x="4746624" y="6851269"/>
            <a:ext cx="1508125" cy="152400"/>
          </a:xfrm>
        </p:spPr>
        <p:txBody>
          <a:bodyPr>
            <a:noAutofit/>
          </a:bodyPr>
          <a:lstStyle>
            <a:lvl1pPr marL="0" indent="0">
              <a:lnSpc>
                <a:spcPct val="90000"/>
              </a:lnSpc>
              <a:spcBef>
                <a:spcPts val="0"/>
              </a:spcBef>
              <a:buNone/>
              <a:defRPr sz="1000" b="1" cap="all"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[company name]</a:t>
            </a:r>
            <a:endParaRPr lang="en-US" dirty="0"/>
          </a:p>
        </p:txBody>
      </p:sp>
      <p:sp>
        <p:nvSpPr>
          <p:cNvPr id="37" name="Text Placeholder 36"/>
          <p:cNvSpPr>
            <a:spLocks noGrp="1"/>
          </p:cNvSpPr>
          <p:nvPr>
            <p:ph type="body" sz="quarter" idx="22" hasCustomPrompt="1"/>
          </p:nvPr>
        </p:nvSpPr>
        <p:spPr>
          <a:xfrm>
            <a:off x="4746624" y="7004304"/>
            <a:ext cx="1508125" cy="310896"/>
          </a:xfrm>
        </p:spPr>
        <p:txBody>
          <a:bodyPr>
            <a:noAutofit/>
          </a:bodyPr>
          <a:lstStyle>
            <a:lvl1pPr marL="0" indent="0">
              <a:lnSpc>
                <a:spcPct val="120000"/>
              </a:lnSpc>
              <a:spcBef>
                <a:spcPts val="0"/>
              </a:spcBef>
              <a:buNone/>
              <a:defRPr sz="800" baseline="0"/>
            </a:lvl1pPr>
            <a:lvl2pPr marL="0" indent="0">
              <a:defRPr sz="800"/>
            </a:lvl2pPr>
            <a:lvl3pPr marL="0" indent="0">
              <a:defRPr sz="800"/>
            </a:lvl3pPr>
            <a:lvl4pPr marL="0" indent="0">
              <a:defRPr sz="800"/>
            </a:lvl4pPr>
            <a:lvl5pPr marL="0" indent="0">
              <a:defRPr sz="800"/>
            </a:lvl5pPr>
          </a:lstStyle>
          <a:p>
            <a:pPr lvl="0"/>
            <a:r>
              <a:rPr lang="en-US" dirty="0" smtClean="0"/>
              <a:t>[Address]</a:t>
            </a:r>
            <a:br>
              <a:rPr lang="en-US" dirty="0" smtClean="0"/>
            </a:br>
            <a:r>
              <a:rPr lang="en-US" dirty="0" smtClean="0"/>
              <a:t>[City, ST ZIP Code]</a:t>
            </a:r>
          </a:p>
        </p:txBody>
      </p:sp>
      <p:sp>
        <p:nvSpPr>
          <p:cNvPr id="12" name="Picture Placeholder 11"/>
          <p:cNvSpPr>
            <a:spLocks noGrp="1"/>
          </p:cNvSpPr>
          <p:nvPr>
            <p:ph type="pic" sz="quarter" idx="10"/>
          </p:nvPr>
        </p:nvSpPr>
        <p:spPr>
          <a:xfrm>
            <a:off x="7165975" y="457200"/>
            <a:ext cx="2428875" cy="3657600"/>
          </a:xfrm>
          <a:solidFill>
            <a:schemeClr val="bg2"/>
          </a:solidFill>
        </p:spPr>
        <p:txBody>
          <a:bodyPr tIns="274320">
            <a:normAutofit/>
          </a:bodyPr>
          <a:lstStyle>
            <a:lvl1pPr marL="0" indent="0" algn="ctr">
              <a:buNone/>
              <a:defRPr sz="1400"/>
            </a:lvl1pPr>
          </a:lstStyle>
          <a:p>
            <a:r>
              <a:rPr lang="es-ES" smtClean="0"/>
              <a:t>Haga clic en el icono para agregar una imagen</a:t>
            </a:r>
            <a:endParaRPr lang="en-US"/>
          </a:p>
        </p:txBody>
      </p:sp>
      <p:sp>
        <p:nvSpPr>
          <p:cNvPr id="10" name="Title 9"/>
          <p:cNvSpPr>
            <a:spLocks noGrp="1"/>
          </p:cNvSpPr>
          <p:nvPr>
            <p:ph type="title" hasCustomPrompt="1"/>
          </p:nvPr>
        </p:nvSpPr>
        <p:spPr>
          <a:xfrm>
            <a:off x="7322344" y="4498848"/>
            <a:ext cx="2088832" cy="822960"/>
          </a:xfrm>
        </p:spPr>
        <p:txBody>
          <a:bodyPr>
            <a:normAutofit/>
          </a:bodyPr>
          <a:lstStyle>
            <a:lvl1pPr>
              <a:lnSpc>
                <a:spcPct val="85000"/>
              </a:lnSpc>
              <a:defRPr sz="2800" b="1" cap="all" baseline="0">
                <a:solidFill>
                  <a:schemeClr val="bg1"/>
                </a:solidFill>
              </a:defRPr>
            </a:lvl1pPr>
          </a:lstStyle>
          <a:p>
            <a:r>
              <a:rPr lang="en-US" dirty="0" smtClean="0"/>
              <a:t>Company name</a:t>
            </a:r>
            <a:endParaRPr lang="en-US" dirty="0"/>
          </a:p>
        </p:txBody>
      </p:sp>
      <p:sp>
        <p:nvSpPr>
          <p:cNvPr id="40" name="Text Placeholder 25"/>
          <p:cNvSpPr>
            <a:spLocks noGrp="1"/>
          </p:cNvSpPr>
          <p:nvPr>
            <p:ph type="body" sz="quarter" idx="23" hasCustomPrompt="1"/>
          </p:nvPr>
        </p:nvSpPr>
        <p:spPr>
          <a:xfrm>
            <a:off x="7322344" y="6624978"/>
            <a:ext cx="2088833" cy="439651"/>
          </a:xfrm>
        </p:spPr>
        <p:txBody>
          <a:bodyPr>
            <a:noAutofit/>
          </a:bodyPr>
          <a:lstStyle>
            <a:lvl1pPr marL="0" indent="0">
              <a:lnSpc>
                <a:spcPct val="100000"/>
              </a:lnSpc>
              <a:spcBef>
                <a:spcPts val="0"/>
              </a:spcBef>
              <a:buNone/>
              <a:defRPr sz="1300" b="0" i="1" baseline="0">
                <a:solidFill>
                  <a:schemeClr val="bg1"/>
                </a:solidFill>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[Brochure subtitle or company tagline.]</a:t>
            </a:r>
            <a:endParaRPr lang="en-US" dirty="0"/>
          </a:p>
        </p:txBody>
      </p:sp>
    </p:spTree>
    <p:extLst>
      <p:ext uri="{BB962C8B-B14F-4D97-AF65-F5344CB8AC3E}">
        <p14:creationId xmlns:p14="http://schemas.microsoft.com/office/powerpoint/2010/main" val="478386529"/>
      </p:ext>
    </p:extLst>
  </p:cSld>
  <p:clrMapOvr>
    <a:masterClrMapping/>
  </p:clrMapOvr>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ide">
    <p:spTree>
      <p:nvGrpSpPr>
        <p:cNvPr id="1" name=""/>
        <p:cNvGrpSpPr/>
        <p:nvPr/>
      </p:nvGrpSpPr>
      <p:grpSpPr>
        <a:xfrm>
          <a:off x="0" y="0"/>
          <a:ext cx="0" cy="0"/>
          <a:chOff x="0" y="0"/>
          <a:chExt cx="0" cy="0"/>
        </a:xfrm>
      </p:grpSpPr>
      <p:sp>
        <p:nvSpPr>
          <p:cNvPr id="38" name="Instructional Text"/>
          <p:cNvSpPr/>
          <p:nvPr/>
        </p:nvSpPr>
        <p:spPr>
          <a:xfrm>
            <a:off x="10287000" y="4549"/>
            <a:ext cx="1764000" cy="7767851"/>
          </a:xfrm>
          <a:prstGeom prst="roundRect">
            <a:avLst>
              <a:gd name="adj" fmla="val 6795"/>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spcBef>
                <a:spcPts val="1200"/>
              </a:spcBef>
              <a:buNone/>
            </a:pPr>
            <a:r>
              <a:rPr lang="es-ES" sz="1100" b="1" i="1" baseline="0" noProof="1" smtClean="0">
                <a:latin typeface="Arial"/>
                <a:ea typeface="+mn-ea"/>
                <a:cs typeface="Arial"/>
              </a:rPr>
              <a:t>Nota: </a:t>
            </a:r>
          </a:p>
          <a:p>
            <a:pPr algn="l" defTabSz="914400">
              <a:spcBef>
                <a:spcPts val="1200"/>
              </a:spcBef>
              <a:buNone/>
            </a:pPr>
            <a:r>
              <a:rPr lang="es-ES" sz="1100" b="1" i="1" baseline="0" noProof="1" smtClean="0">
                <a:latin typeface="Arial"/>
                <a:ea typeface="+mn-ea"/>
                <a:cs typeface="Arial"/>
              </a:rPr>
              <a:t>Este folleto </a:t>
            </a:r>
            <a:r>
              <a:rPr lang="es-ES" sz="1100" b="1" i="1" noProof="1" smtClean="0">
                <a:latin typeface="Arial"/>
                <a:ea typeface="+mn-ea"/>
                <a:cs typeface="Arial"/>
              </a:rPr>
              <a:t>se ha diseñado para ser impreso. </a:t>
            </a:r>
            <a:r>
              <a:rPr lang="es-ES" sz="1100" b="1" i="1" baseline="0" noProof="1" smtClean="0">
                <a:latin typeface="Arial"/>
                <a:ea typeface="+mn-ea"/>
                <a:cs typeface="Arial"/>
              </a:rPr>
              <a:t>Debe hacer una impresión de prueba en papel normal para garantizar un posicionamiento correcto</a:t>
            </a:r>
            <a:r>
              <a:rPr lang="es-ES" sz="1100" b="1" i="1" noProof="1" smtClean="0">
                <a:latin typeface="Arial"/>
                <a:ea typeface="+mn-ea"/>
                <a:cs typeface="Arial"/>
              </a:rPr>
              <a:t> antes de imprimir en cartulina.</a:t>
            </a:r>
          </a:p>
          <a:p>
            <a:pPr algn="l" defTabSz="914400">
              <a:spcBef>
                <a:spcPts val="1200"/>
              </a:spcBef>
              <a:buNone/>
            </a:pPr>
            <a:r>
              <a:rPr lang="es-ES" sz="1100" b="1" i="1" baseline="0" noProof="1" smtClean="0">
                <a:latin typeface="Arial"/>
                <a:ea typeface="+mn-ea"/>
                <a:cs typeface="Arial"/>
              </a:rPr>
              <a:t>Es posible que deba desactivar Ajustar al tamaño del papel en el cuadro de diálogo Imprimir (en la lista desplegable Diapositivas de página completa).</a:t>
            </a:r>
          </a:p>
          <a:p>
            <a:pPr algn="l" defTabSz="914400">
              <a:spcBef>
                <a:spcPts val="1200"/>
              </a:spcBef>
              <a:buNone/>
            </a:pPr>
            <a:r>
              <a:rPr lang="es-ES" sz="1100" b="1" i="1" noProof="1" smtClean="0">
                <a:latin typeface="Arial"/>
                <a:ea typeface="+mn-ea"/>
                <a:cs typeface="Arial"/>
              </a:rPr>
              <a:t>Consulte las instrucciones de la impresora para imprimir páginas de doble cara.</a:t>
            </a:r>
          </a:p>
          <a:p>
            <a:pPr algn="l" defTabSz="914400">
              <a:spcBef>
                <a:spcPts val="1200"/>
              </a:spcBef>
              <a:buNone/>
            </a:pPr>
            <a:r>
              <a:rPr lang="es-ES" sz="1100" b="1" i="1" baseline="0" noProof="1" smtClean="0">
                <a:latin typeface="Arial"/>
                <a:ea typeface="+mn-ea"/>
                <a:cs typeface="Arial"/>
              </a:rPr>
              <a:t>Para cambiar las imágenes de esta diapositiva, seleccione una imagen y elimínela. Luego, haga clic en el icono Insertar imagen</a:t>
            </a:r>
          </a:p>
          <a:p>
            <a:pPr algn="l" defTabSz="914400">
              <a:spcBef>
                <a:spcPts val="1200"/>
              </a:spcBef>
              <a:buNone/>
            </a:pPr>
            <a:r>
              <a:rPr lang="es-ES" sz="1100" b="1" i="1" baseline="0" noProof="1" smtClean="0">
                <a:latin typeface="Arial"/>
                <a:ea typeface="+mn-ea"/>
                <a:cs typeface="Arial"/>
              </a:rPr>
              <a:t>en el marcador de posición para insertar su propia imagen.</a:t>
            </a:r>
          </a:p>
          <a:p>
            <a:pPr algn="l" defTabSz="914400">
              <a:spcBef>
                <a:spcPts val="1200"/>
              </a:spcBef>
              <a:buNone/>
            </a:pPr>
            <a:r>
              <a:rPr lang="es-ES" sz="1100" b="1" i="1" noProof="1" smtClean="0">
                <a:latin typeface="Arial"/>
                <a:ea typeface="+mn-ea"/>
                <a:cs typeface="Arial"/>
              </a:rPr>
              <a:t>Para cambiar el logotipo, haga clic con el botón secundario en la imagen “sustituir con LOGOTIPO” y elija Cambiar imagen.</a:t>
            </a:r>
            <a:endParaRPr lang="es-ES" sz="1100" b="1" i="1" noProof="1">
              <a:latin typeface="Arial"/>
              <a:ea typeface="+mn-ea"/>
              <a:cs typeface="Arial"/>
            </a:endParaRPr>
          </a:p>
        </p:txBody>
      </p:sp>
      <p:pic>
        <p:nvPicPr>
          <p:cNvPr id="41"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382" t="11880" r="7418" b="10952"/>
          <a:stretch/>
        </p:blipFill>
        <p:spPr bwMode="auto">
          <a:xfrm>
            <a:off x="11306175" y="4422775"/>
            <a:ext cx="290285" cy="28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Straight Connector 18"/>
          <p:cNvCxnSpPr/>
          <p:nvPr/>
        </p:nvCxnSpPr>
        <p:spPr>
          <a:xfrm>
            <a:off x="3813048" y="1930512"/>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13048" y="3537155"/>
            <a:ext cx="2432304"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Text Placeholder 25"/>
          <p:cNvSpPr>
            <a:spLocks noGrp="1"/>
          </p:cNvSpPr>
          <p:nvPr>
            <p:ph type="body" sz="quarter" idx="14" hasCustomPrompt="1"/>
          </p:nvPr>
        </p:nvSpPr>
        <p:spPr>
          <a:xfrm>
            <a:off x="457200" y="5151395"/>
            <a:ext cx="2428875" cy="248151"/>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Here are a couple of ideas…</a:t>
            </a:r>
            <a:endParaRPr lang="en-US" dirty="0"/>
          </a:p>
        </p:txBody>
      </p:sp>
      <p:sp>
        <p:nvSpPr>
          <p:cNvPr id="29" name="Text Placeholder 25"/>
          <p:cNvSpPr>
            <a:spLocks noGrp="1"/>
          </p:cNvSpPr>
          <p:nvPr>
            <p:ph type="body" sz="quarter" idx="16" hasCustomPrompt="1"/>
          </p:nvPr>
        </p:nvSpPr>
        <p:spPr>
          <a:xfrm>
            <a:off x="457200" y="4386248"/>
            <a:ext cx="2428875" cy="609271"/>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What do you include in a brochure?</a:t>
            </a:r>
            <a:endParaRPr lang="en-US" dirty="0"/>
          </a:p>
        </p:txBody>
      </p:sp>
      <p:sp>
        <p:nvSpPr>
          <p:cNvPr id="13" name="Picture Placeholder 11"/>
          <p:cNvSpPr>
            <a:spLocks noGrp="1"/>
          </p:cNvSpPr>
          <p:nvPr>
            <p:ph type="pic" sz="quarter" idx="11"/>
          </p:nvPr>
        </p:nvSpPr>
        <p:spPr>
          <a:xfrm>
            <a:off x="457200" y="457200"/>
            <a:ext cx="2428875" cy="3657600"/>
          </a:xfrm>
          <a:solidFill>
            <a:schemeClr val="bg2"/>
          </a:solidFill>
        </p:spPr>
        <p:txBody>
          <a:bodyPr tIns="274320">
            <a:normAutofit/>
          </a:bodyPr>
          <a:lstStyle>
            <a:lvl1pPr marL="0" indent="0" algn="ctr">
              <a:buNone/>
              <a:defRPr sz="1400"/>
            </a:lvl1pPr>
          </a:lstStyle>
          <a:p>
            <a:r>
              <a:rPr lang="es-ES" smtClean="0"/>
              <a:t>Haga clic en el icono para agregar una imagen</a:t>
            </a:r>
            <a:endParaRPr lang="en-US"/>
          </a:p>
        </p:txBody>
      </p:sp>
      <p:sp>
        <p:nvSpPr>
          <p:cNvPr id="26" name="Text Placeholder 25"/>
          <p:cNvSpPr>
            <a:spLocks noGrp="1"/>
          </p:cNvSpPr>
          <p:nvPr>
            <p:ph type="body" sz="quarter" idx="13" hasCustomPrompt="1"/>
          </p:nvPr>
        </p:nvSpPr>
        <p:spPr>
          <a:xfrm>
            <a:off x="457199" y="5399546"/>
            <a:ext cx="2428875" cy="1915653"/>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This spot would be perfect for a mission statement. You might use the right side of the page to summarize how you stand out from the crowd and use the center for a brief success story.</a:t>
            </a:r>
            <a:br>
              <a:rPr lang="en-US" dirty="0" smtClean="0"/>
            </a:br>
            <a:r>
              <a:rPr lang="en-US" dirty="0" smtClean="0"/>
              <a:t>(And be sure to pick photos that show off what your company does best. Pictures should always dress to impress.)</a:t>
            </a:r>
            <a:endParaRPr lang="en-US" dirty="0"/>
          </a:p>
        </p:txBody>
      </p:sp>
      <p:sp>
        <p:nvSpPr>
          <p:cNvPr id="30" name="Text Placeholder 25"/>
          <p:cNvSpPr>
            <a:spLocks noGrp="1"/>
          </p:cNvSpPr>
          <p:nvPr>
            <p:ph type="body" sz="quarter" idx="17" hasCustomPrompt="1"/>
          </p:nvPr>
        </p:nvSpPr>
        <p:spPr>
          <a:xfrm>
            <a:off x="3813820" y="612648"/>
            <a:ext cx="2428875" cy="454152"/>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Think a document that looks this good has to be difficult to format?</a:t>
            </a:r>
            <a:endParaRPr lang="en-US" dirty="0"/>
          </a:p>
        </p:txBody>
      </p:sp>
      <p:sp>
        <p:nvSpPr>
          <p:cNvPr id="31" name="Text Placeholder 25"/>
          <p:cNvSpPr>
            <a:spLocks noGrp="1"/>
          </p:cNvSpPr>
          <p:nvPr>
            <p:ph type="body" sz="quarter" idx="18" hasCustomPrompt="1"/>
          </p:nvPr>
        </p:nvSpPr>
        <p:spPr>
          <a:xfrm>
            <a:off x="3813820" y="1066800"/>
            <a:ext cx="2428875" cy="68580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Think again! The placeholders in this brochure are formatted for you. Enter your own text with just a click.</a:t>
            </a:r>
            <a:endParaRPr lang="en-US" dirty="0"/>
          </a:p>
        </p:txBody>
      </p:sp>
      <p:sp>
        <p:nvSpPr>
          <p:cNvPr id="18" name="Text Placeholder 25"/>
          <p:cNvSpPr>
            <a:spLocks noGrp="1"/>
          </p:cNvSpPr>
          <p:nvPr>
            <p:ph type="body" sz="quarter" idx="23" hasCustomPrompt="1"/>
          </p:nvPr>
        </p:nvSpPr>
        <p:spPr>
          <a:xfrm>
            <a:off x="3813820" y="1994810"/>
            <a:ext cx="2428875" cy="1384504"/>
          </a:xfrm>
        </p:spPr>
        <p:txBody>
          <a:bodyPr anchor="ctr">
            <a:noAutofit/>
          </a:bodyPr>
          <a:lstStyle>
            <a:lvl1pPr marL="0" indent="0">
              <a:lnSpc>
                <a:spcPct val="130000"/>
              </a:lnSpc>
              <a:spcBef>
                <a:spcPts val="0"/>
              </a:spcBef>
              <a:buNone/>
              <a:defRPr sz="1500" i="1" baseline="0">
                <a:solidFill>
                  <a:schemeClr val="accent2">
                    <a:lumMod val="75000"/>
                  </a:schemeClr>
                </a:solidFill>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“Don’t be shy! Show them how fabulous you are! This is a great spot for a glowing testimonial.”</a:t>
            </a:r>
            <a:endParaRPr lang="en-US" dirty="0"/>
          </a:p>
        </p:txBody>
      </p:sp>
      <p:sp>
        <p:nvSpPr>
          <p:cNvPr id="32" name="Text Placeholder 25"/>
          <p:cNvSpPr>
            <a:spLocks noGrp="1"/>
          </p:cNvSpPr>
          <p:nvPr>
            <p:ph type="body" sz="quarter" idx="19" hasCustomPrompt="1"/>
          </p:nvPr>
        </p:nvSpPr>
        <p:spPr>
          <a:xfrm>
            <a:off x="3813820" y="3865106"/>
            <a:ext cx="2428875" cy="228600"/>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marL="0" marR="0" lvl="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Get the exact results you want</a:t>
            </a:r>
          </a:p>
        </p:txBody>
      </p:sp>
      <p:sp>
        <p:nvSpPr>
          <p:cNvPr id="21" name="Text Placeholder 25"/>
          <p:cNvSpPr>
            <a:spLocks noGrp="1"/>
          </p:cNvSpPr>
          <p:nvPr>
            <p:ph type="body" sz="quarter" idx="24" hasCustomPrompt="1"/>
          </p:nvPr>
        </p:nvSpPr>
        <p:spPr>
          <a:xfrm>
            <a:off x="3813820" y="4106980"/>
            <a:ext cx="2428875" cy="844959"/>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To easily customize the look of this brochure, on the Design tab of the ribbon, check out the Themes, Colors, and Fonts galleries.</a:t>
            </a:r>
            <a:endParaRPr lang="en-US" dirty="0"/>
          </a:p>
        </p:txBody>
      </p:sp>
      <p:sp>
        <p:nvSpPr>
          <p:cNvPr id="22" name="Text Placeholder 25"/>
          <p:cNvSpPr>
            <a:spLocks noGrp="1"/>
          </p:cNvSpPr>
          <p:nvPr>
            <p:ph type="body" sz="quarter" idx="25" hasCustomPrompt="1"/>
          </p:nvPr>
        </p:nvSpPr>
        <p:spPr>
          <a:xfrm>
            <a:off x="3813820" y="5056716"/>
            <a:ext cx="2428875" cy="412340"/>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Have company-branded colors or fonts?</a:t>
            </a:r>
            <a:endParaRPr lang="en-US" dirty="0"/>
          </a:p>
        </p:txBody>
      </p:sp>
      <p:sp>
        <p:nvSpPr>
          <p:cNvPr id="24" name="Text Placeholder 25"/>
          <p:cNvSpPr>
            <a:spLocks noGrp="1"/>
          </p:cNvSpPr>
          <p:nvPr>
            <p:ph type="body" sz="quarter" idx="26" hasCustomPrompt="1"/>
          </p:nvPr>
        </p:nvSpPr>
        <p:spPr>
          <a:xfrm>
            <a:off x="3813820" y="5494568"/>
            <a:ext cx="2428875" cy="771552"/>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No problem! The Themes, Colors, and Fonts galleries give you the option to add your own.</a:t>
            </a:r>
            <a:endParaRPr lang="en-US" dirty="0"/>
          </a:p>
        </p:txBody>
      </p:sp>
      <p:sp>
        <p:nvSpPr>
          <p:cNvPr id="12" name="Picture Placeholder 11"/>
          <p:cNvSpPr>
            <a:spLocks noGrp="1"/>
          </p:cNvSpPr>
          <p:nvPr>
            <p:ph type="pic" sz="quarter" idx="10"/>
          </p:nvPr>
        </p:nvSpPr>
        <p:spPr>
          <a:xfrm>
            <a:off x="7165975" y="457200"/>
            <a:ext cx="2428875" cy="1600200"/>
          </a:xfrm>
          <a:solidFill>
            <a:schemeClr val="bg2"/>
          </a:solidFill>
        </p:spPr>
        <p:txBody>
          <a:bodyPr tIns="274320">
            <a:normAutofit/>
          </a:bodyPr>
          <a:lstStyle>
            <a:lvl1pPr marL="0" indent="0" algn="ctr">
              <a:buNone/>
              <a:defRPr sz="1400"/>
            </a:lvl1pPr>
          </a:lstStyle>
          <a:p>
            <a:r>
              <a:rPr lang="es-ES" smtClean="0"/>
              <a:t>Haga clic en el icono para agregar una imagen</a:t>
            </a:r>
            <a:endParaRPr lang="en-US"/>
          </a:p>
        </p:txBody>
      </p:sp>
      <p:sp>
        <p:nvSpPr>
          <p:cNvPr id="28" name="Text Placeholder 25"/>
          <p:cNvSpPr>
            <a:spLocks noGrp="1"/>
          </p:cNvSpPr>
          <p:nvPr>
            <p:ph type="body" sz="quarter" idx="15" hasCustomPrompt="1"/>
          </p:nvPr>
        </p:nvSpPr>
        <p:spPr>
          <a:xfrm>
            <a:off x="7165975" y="2221894"/>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[Type a caption for your photo]</a:t>
            </a:r>
            <a:endParaRPr lang="en-US" dirty="0"/>
          </a:p>
        </p:txBody>
      </p:sp>
      <p:sp>
        <p:nvSpPr>
          <p:cNvPr id="25" name="Text Placeholder 25"/>
          <p:cNvSpPr>
            <a:spLocks noGrp="1"/>
          </p:cNvSpPr>
          <p:nvPr>
            <p:ph type="body" sz="quarter" idx="27" hasCustomPrompt="1"/>
          </p:nvPr>
        </p:nvSpPr>
        <p:spPr>
          <a:xfrm>
            <a:off x="7172325" y="2530613"/>
            <a:ext cx="2428875" cy="73303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Don’t forget to include some specifics about what you offer, and how you differ from the competition.</a:t>
            </a:r>
            <a:endParaRPr lang="en-US" dirty="0"/>
          </a:p>
        </p:txBody>
      </p:sp>
      <p:sp>
        <p:nvSpPr>
          <p:cNvPr id="35" name="Text Placeholder 25"/>
          <p:cNvSpPr>
            <a:spLocks noGrp="1"/>
          </p:cNvSpPr>
          <p:nvPr>
            <p:ph type="body" sz="quarter" idx="28" hasCustomPrompt="1"/>
          </p:nvPr>
        </p:nvSpPr>
        <p:spPr>
          <a:xfrm>
            <a:off x="7172325" y="3326958"/>
            <a:ext cx="2428875" cy="210899"/>
          </a:xfrm>
        </p:spPr>
        <p:txBody>
          <a:bodyPr>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Our Products and Services</a:t>
            </a:r>
            <a:endParaRPr lang="en-US" dirty="0"/>
          </a:p>
        </p:txBody>
      </p:sp>
      <p:sp>
        <p:nvSpPr>
          <p:cNvPr id="36" name="Text Placeholder 25"/>
          <p:cNvSpPr>
            <a:spLocks noGrp="1"/>
          </p:cNvSpPr>
          <p:nvPr>
            <p:ph type="body" sz="quarter" idx="29" hasCustomPrompt="1"/>
          </p:nvPr>
        </p:nvSpPr>
        <p:spPr>
          <a:xfrm>
            <a:off x="7172325" y="3552470"/>
            <a:ext cx="2428875" cy="376273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You could include a bulleted list of products, services, or major benefits of working with your company. Or just summarize your finer points in a few concise paragraphs.</a:t>
            </a:r>
            <a:br>
              <a:rPr lang="en-US" dirty="0" smtClean="0"/>
            </a:br>
            <a:r>
              <a:rPr lang="en-US" dirty="0" smtClean="0"/>
              <a:t>We know you could go on for hours about how great your business is. (And we don’t blame you—you’re amazing!) Just remember that this is marketing—if you want to grab their attention, keep it brief, friendly, and readable.</a:t>
            </a:r>
            <a:endParaRPr lang="en-US" dirty="0"/>
          </a:p>
        </p:txBody>
      </p:sp>
    </p:spTree>
    <p:extLst>
      <p:ext uri="{BB962C8B-B14F-4D97-AF65-F5344CB8AC3E}">
        <p14:creationId xmlns:p14="http://schemas.microsoft.com/office/powerpoint/2010/main" val="1198149047"/>
      </p:ext>
    </p:extLst>
  </p:cSld>
  <p:clrMapOvr>
    <a:masterClrMapping/>
  </p:clrMapOvr>
  <p:extLst mod="1">
    <p:ext uri="{DCECCB84-F9BA-43D5-87BE-67443E8EF086}">
      <p15:sldGuideLst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09"/>
            <a:ext cx="8675370" cy="1502305"/>
          </a:xfrm>
          <a:prstGeom prst="rect">
            <a:avLst/>
          </a:prstGeom>
        </p:spPr>
        <p:txBody>
          <a:bodyPr vert="horz" lIns="0" tIns="0" rIns="0" bIns="0" rtlCol="0" anchor="ctr">
            <a:normAutofit/>
          </a:body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91515" y="2069042"/>
            <a:ext cx="8675370" cy="4931516"/>
          </a:xfrm>
          <a:prstGeom prst="rect">
            <a:avLst/>
          </a:prstGeom>
        </p:spPr>
        <p:txBody>
          <a:bodyPr vert="horz" lIns="0" tIns="0" rIns="0" bIns="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91515" y="7203864"/>
            <a:ext cx="2703195"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5F272CD0-8AE2-403D-BC5A-E9768D13DA7F}" type="datetimeFigureOut">
              <a:rPr lang="en-US" smtClean="0"/>
              <a:t>5/22/2014</a:t>
            </a:fld>
            <a:endParaRPr lang="en-US"/>
          </a:p>
        </p:txBody>
      </p:sp>
      <p:sp>
        <p:nvSpPr>
          <p:cNvPr id="5" name="Footer Placeholder 4"/>
          <p:cNvSpPr>
            <a:spLocks noGrp="1"/>
          </p:cNvSpPr>
          <p:nvPr>
            <p:ph type="ftr" sz="quarter" idx="3"/>
          </p:nvPr>
        </p:nvSpPr>
        <p:spPr>
          <a:xfrm>
            <a:off x="3834765" y="7203864"/>
            <a:ext cx="238887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663690" y="7203864"/>
            <a:ext cx="2703195"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A2D45621-FB72-491B-A41E-B21F020BD976}" type="slidenum">
              <a:rPr lang="en-US" smtClean="0"/>
              <a:t>‹Nº›</a:t>
            </a:fld>
            <a:endParaRPr lang="en-US"/>
          </a:p>
        </p:txBody>
      </p:sp>
    </p:spTree>
    <p:extLst>
      <p:ext uri="{BB962C8B-B14F-4D97-AF65-F5344CB8AC3E}">
        <p14:creationId xmlns:p14="http://schemas.microsoft.com/office/powerpoint/2010/main" val="4261577845"/>
      </p:ext>
    </p:extLst>
  </p:cSld>
  <p:clrMap bg1="lt1" tx1="dk1" bg2="lt2" tx2="dk2" accent1="accent1" accent2="accent2" accent3="accent3" accent4="accent4" accent5="accent5" accent6="accent6" hlink="hlink" folHlink="folHlink"/>
  <p:sldLayoutIdLst>
    <p:sldLayoutId id="2147483660" r:id="rId1"/>
    <p:sldLayoutId id="2147483661" r:id="rId2"/>
  </p:sldLayoutIdLst>
  <p:txStyles>
    <p:titleStyle>
      <a:lvl1pPr algn="l" defTabSz="754380" rtl="0" eaLnBrk="1" latinLnBrk="0" hangingPunct="1">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ct val="30000"/>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ct val="30000"/>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ct val="30000"/>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48" userDrawn="1">
          <p15:clr>
            <a:srgbClr val="F26B43"/>
          </p15:clr>
        </p15:guide>
        <p15:guide id="2" pos="3168"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3" name="Marcador de posición de imagen 32"/>
          <p:cNvPicPr>
            <a:picLocks noGrp="1" noChangeAspect="1"/>
          </p:cNvPicPr>
          <p:nvPr>
            <p:ph type="pic" sz="quarter" idx="11"/>
          </p:nvPr>
        </p:nvPicPr>
        <p:blipFill>
          <a:blip r:embed="rId2">
            <a:extLst>
              <a:ext uri="{28A0092B-C50C-407E-A947-70E740481C1C}">
                <a14:useLocalDpi xmlns:a14="http://schemas.microsoft.com/office/drawing/2010/main" val="0"/>
              </a:ext>
            </a:extLst>
          </a:blip>
          <a:stretch>
            <a:fillRect/>
          </a:stretch>
        </p:blipFill>
        <p:spPr>
          <a:xfrm>
            <a:off x="457200" y="357809"/>
            <a:ext cx="3059832" cy="1525760"/>
          </a:xfrm>
        </p:spPr>
      </p:pic>
      <p:sp>
        <p:nvSpPr>
          <p:cNvPr id="24" name="Marcador de posición de texto 23"/>
          <p:cNvSpPr>
            <a:spLocks noGrp="1"/>
          </p:cNvSpPr>
          <p:nvPr>
            <p:ph type="body" sz="quarter" idx="15"/>
          </p:nvPr>
        </p:nvSpPr>
        <p:spPr>
          <a:xfrm>
            <a:off x="447905" y="2173177"/>
            <a:ext cx="2428875" cy="274320"/>
          </a:xfrm>
        </p:spPr>
        <p:txBody>
          <a:bodyPr/>
          <a:lstStyle/>
          <a:p>
            <a:r>
              <a:rPr lang="es-ES" sz="1400" noProof="1" smtClean="0"/>
              <a:t>Algunos de nuestros productos:</a:t>
            </a:r>
            <a:endParaRPr lang="es-ES" sz="1400" noProof="1"/>
          </a:p>
        </p:txBody>
      </p:sp>
      <p:graphicFrame>
        <p:nvGraphicFramePr>
          <p:cNvPr id="3" name="Diagrama 2"/>
          <p:cNvGraphicFramePr/>
          <p:nvPr>
            <p:extLst>
              <p:ext uri="{D42A27DB-BD31-4B8C-83A1-F6EECF244321}">
                <p14:modId xmlns:p14="http://schemas.microsoft.com/office/powerpoint/2010/main" val="3999407818"/>
              </p:ext>
            </p:extLst>
          </p:nvPr>
        </p:nvGraphicFramePr>
        <p:xfrm>
          <a:off x="421635" y="2455509"/>
          <a:ext cx="3132019" cy="51751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 name="Marcador de posición de texto 24"/>
          <p:cNvSpPr>
            <a:spLocks noGrp="1"/>
          </p:cNvSpPr>
          <p:nvPr>
            <p:ph type="body" sz="quarter" idx="16"/>
          </p:nvPr>
        </p:nvSpPr>
        <p:spPr/>
        <p:txBody>
          <a:bodyPr/>
          <a:lstStyle/>
          <a:p>
            <a:r>
              <a:rPr lang="es-ES" noProof="1" smtClean="0"/>
              <a:t>Quiénes somos</a:t>
            </a:r>
            <a:endParaRPr lang="es-ES" noProof="1"/>
          </a:p>
        </p:txBody>
      </p:sp>
      <p:sp>
        <p:nvSpPr>
          <p:cNvPr id="26" name="Marcador de posición de texto 25"/>
          <p:cNvSpPr>
            <a:spLocks noGrp="1"/>
          </p:cNvSpPr>
          <p:nvPr>
            <p:ph type="body" sz="quarter" idx="17"/>
          </p:nvPr>
        </p:nvSpPr>
        <p:spPr/>
        <p:txBody>
          <a:bodyPr/>
          <a:lstStyle/>
          <a:p>
            <a:r>
              <a:rPr lang="es-AR" b="0" dirty="0"/>
              <a:t>Somos una Pyme familiar de mas de 3 generaciones consecutivas dedicadas a la industria maderera en la Zona Norte del Gran Buenos Aires. Pasando por el Desmonte, Aserrado, Tableado y actualmente dedicada a la fabricación de Muebles de Pino en General.</a:t>
            </a:r>
          </a:p>
          <a:p>
            <a:r>
              <a:rPr lang="es-AR" b="0" dirty="0"/>
              <a:t>Nuestro objetivo es y </a:t>
            </a:r>
            <a:r>
              <a:rPr lang="es-AR" b="0" dirty="0" smtClean="0"/>
              <a:t>será </a:t>
            </a:r>
            <a:r>
              <a:rPr lang="es-AR" b="0" dirty="0"/>
              <a:t>cumplir con las expectativas del consumidor, ofreciendo un producto de calidad a precios muy competitivos, con la atención personalizada que nos destaca.</a:t>
            </a:r>
          </a:p>
          <a:p>
            <a:r>
              <a:rPr lang="es-AR" b="0" dirty="0"/>
              <a:t>Contamos con una amplia variedad de modelos de muebles de </a:t>
            </a:r>
            <a:r>
              <a:rPr lang="es-AR" b="0" dirty="0" smtClean="0"/>
              <a:t>pino como del stock correspondiente a cada muebles </a:t>
            </a:r>
            <a:r>
              <a:rPr lang="es-AR" b="0" dirty="0"/>
              <a:t>y el mejor asesoramiento por parte de nuestro personal</a:t>
            </a:r>
            <a:r>
              <a:rPr lang="es-AR" b="0" dirty="0" smtClean="0"/>
              <a:t>.</a:t>
            </a:r>
          </a:p>
          <a:p>
            <a:endParaRPr lang="es-AR" b="0" dirty="0"/>
          </a:p>
          <a:p>
            <a:endParaRPr lang="es-AR" b="0" dirty="0"/>
          </a:p>
          <a:p>
            <a:endParaRPr lang="es-ES" noProof="1"/>
          </a:p>
        </p:txBody>
      </p:sp>
      <p:sp>
        <p:nvSpPr>
          <p:cNvPr id="65" name="Marcador de posición de texto 64"/>
          <p:cNvSpPr>
            <a:spLocks noGrp="1"/>
          </p:cNvSpPr>
          <p:nvPr>
            <p:ph type="body" sz="quarter" idx="24"/>
          </p:nvPr>
        </p:nvSpPr>
        <p:spPr/>
        <p:txBody>
          <a:bodyPr/>
          <a:lstStyle/>
          <a:p>
            <a:r>
              <a:rPr lang="es-ES" noProof="1" smtClean="0"/>
              <a:t>r</a:t>
            </a:r>
            <a:endParaRPr lang="es-ES" noProof="1"/>
          </a:p>
        </p:txBody>
      </p:sp>
      <p:sp>
        <p:nvSpPr>
          <p:cNvPr id="28" name="Marcador de posición de texto 27"/>
          <p:cNvSpPr>
            <a:spLocks noGrp="1"/>
          </p:cNvSpPr>
          <p:nvPr>
            <p:ph type="body" sz="quarter" idx="19"/>
          </p:nvPr>
        </p:nvSpPr>
        <p:spPr>
          <a:xfrm>
            <a:off x="3813819" y="5012198"/>
            <a:ext cx="2428875" cy="228600"/>
          </a:xfrm>
        </p:spPr>
        <p:txBody>
          <a:bodyPr/>
          <a:lstStyle/>
          <a:p>
            <a:r>
              <a:rPr lang="es-ES" noProof="1" smtClean="0">
                <a:solidFill>
                  <a:schemeClr val="accent2">
                    <a:lumMod val="75000"/>
                  </a:schemeClr>
                </a:solidFill>
              </a:rPr>
              <a:t>Póngase en contacto con nosotros</a:t>
            </a:r>
            <a:endParaRPr lang="es-ES" noProof="1">
              <a:solidFill>
                <a:schemeClr val="accent2">
                  <a:lumMod val="75000"/>
                </a:schemeClr>
              </a:solidFill>
            </a:endParaRPr>
          </a:p>
        </p:txBody>
      </p:sp>
      <p:sp>
        <p:nvSpPr>
          <p:cNvPr id="29" name="Marcador de posición de texto 28"/>
          <p:cNvSpPr>
            <a:spLocks noGrp="1"/>
          </p:cNvSpPr>
          <p:nvPr>
            <p:ph type="body" sz="quarter" idx="20"/>
          </p:nvPr>
        </p:nvSpPr>
        <p:spPr>
          <a:xfrm>
            <a:off x="3813819" y="5283959"/>
            <a:ext cx="2428875" cy="987176"/>
          </a:xfrm>
        </p:spPr>
        <p:txBody>
          <a:bodyPr/>
          <a:lstStyle/>
          <a:p>
            <a:r>
              <a:rPr lang="es-ES" noProof="1" smtClean="0"/>
              <a:t>Teléfono: (15) 3549-3557</a:t>
            </a:r>
          </a:p>
          <a:p>
            <a:r>
              <a:rPr lang="es-ES" noProof="1" smtClean="0"/>
              <a:t>Nextel: 825*954</a:t>
            </a:r>
          </a:p>
          <a:p>
            <a:r>
              <a:rPr lang="es-ES" noProof="1" smtClean="0"/>
              <a:t>Correo electrónico: diegomarastoni@Hotmail.com</a:t>
            </a:r>
          </a:p>
          <a:p>
            <a:r>
              <a:rPr lang="es-ES" noProof="1" smtClean="0"/>
              <a:t>Facebook: Muebles el tigre</a:t>
            </a:r>
          </a:p>
          <a:p>
            <a:r>
              <a:rPr lang="es-ES" noProof="1" smtClean="0"/>
              <a:t>Web: www.muebleseltigre.com.ar</a:t>
            </a:r>
          </a:p>
          <a:p>
            <a:endParaRPr lang="es-ES" noProof="1"/>
          </a:p>
        </p:txBody>
      </p:sp>
      <p:sp>
        <p:nvSpPr>
          <p:cNvPr id="30" name="Marcador de posición de texto 29"/>
          <p:cNvSpPr>
            <a:spLocks noGrp="1"/>
          </p:cNvSpPr>
          <p:nvPr>
            <p:ph type="body" sz="quarter" idx="21"/>
          </p:nvPr>
        </p:nvSpPr>
        <p:spPr>
          <a:xfrm>
            <a:off x="3813818" y="6478488"/>
            <a:ext cx="1791445" cy="253265"/>
          </a:xfrm>
        </p:spPr>
        <p:txBody>
          <a:bodyPr/>
          <a:lstStyle/>
          <a:p>
            <a:r>
              <a:rPr lang="es-ES" noProof="1" smtClean="0"/>
              <a:t>Fabrica de muebles el </a:t>
            </a:r>
            <a:r>
              <a:rPr lang="es-ES" sz="1200" noProof="1" smtClean="0"/>
              <a:t>tigre</a:t>
            </a:r>
          </a:p>
          <a:p>
            <a:endParaRPr lang="es-ES" noProof="1"/>
          </a:p>
        </p:txBody>
      </p:sp>
      <p:sp>
        <p:nvSpPr>
          <p:cNvPr id="31" name="Marcador de posición de texto 30"/>
          <p:cNvSpPr>
            <a:spLocks noGrp="1"/>
          </p:cNvSpPr>
          <p:nvPr>
            <p:ph type="body" sz="quarter" idx="22"/>
          </p:nvPr>
        </p:nvSpPr>
        <p:spPr>
          <a:xfrm>
            <a:off x="3813819" y="6794160"/>
            <a:ext cx="2428875" cy="476670"/>
          </a:xfrm>
        </p:spPr>
        <p:txBody>
          <a:bodyPr/>
          <a:lstStyle/>
          <a:p>
            <a:r>
              <a:rPr lang="es-ES" sz="1050" noProof="1" smtClean="0"/>
              <a:t>Juan B Justo (ruta 197) n° 2148</a:t>
            </a:r>
          </a:p>
          <a:p>
            <a:r>
              <a:rPr lang="es-ES" sz="1050" noProof="1" smtClean="0"/>
              <a:t>San Fernando – CP 1646 – Buenos Aires</a:t>
            </a:r>
          </a:p>
          <a:p>
            <a:endParaRPr lang="es-ES" sz="1050" noProof="1"/>
          </a:p>
        </p:txBody>
      </p:sp>
      <p:pic>
        <p:nvPicPr>
          <p:cNvPr id="34" name="Marcador de posición de texto 33"/>
          <p:cNvPicPr>
            <a:picLocks noGrp="1" noChangeAspect="1"/>
          </p:cNvPicPr>
          <p:nvPr>
            <p:ph type="pic" sz="quarter" idx="10"/>
          </p:nvPr>
        </p:nvPicPr>
        <p:blipFill>
          <a:blip r:embed="rId8">
            <a:extLst>
              <a:ext uri="{28A0092B-C50C-407E-A947-70E740481C1C}">
                <a14:useLocalDpi xmlns:a14="http://schemas.microsoft.com/office/drawing/2010/main" val="0"/>
              </a:ext>
            </a:extLst>
          </a:blip>
          <a:stretch>
            <a:fillRect/>
          </a:stretch>
        </p:blipFill>
        <p:spPr>
          <a:xfrm>
            <a:off x="6539483" y="1196340"/>
            <a:ext cx="3386261" cy="2952328"/>
          </a:xfrm>
        </p:spPr>
      </p:pic>
      <p:sp>
        <p:nvSpPr>
          <p:cNvPr id="18" name="Título 17"/>
          <p:cNvSpPr>
            <a:spLocks noGrp="1"/>
          </p:cNvSpPr>
          <p:nvPr>
            <p:ph type="title"/>
          </p:nvPr>
        </p:nvSpPr>
        <p:spPr>
          <a:xfrm>
            <a:off x="6529480" y="357809"/>
            <a:ext cx="2594173" cy="822960"/>
          </a:xfrm>
          <a:solidFill>
            <a:schemeClr val="bg1"/>
          </a:solidFill>
        </p:spPr>
        <p:txBody>
          <a:bodyPr>
            <a:normAutofit/>
          </a:bodyPr>
          <a:lstStyle/>
          <a:p>
            <a:r>
              <a:rPr lang="es-ES" sz="1400" i="1" cap="none" noProof="1" smtClean="0">
                <a:solidFill>
                  <a:schemeClr val="tx1"/>
                </a:solidFill>
                <a:latin typeface="+mn-lt"/>
              </a:rPr>
              <a:t>Como llegar:</a:t>
            </a:r>
            <a:endParaRPr lang="es-ES" sz="1400" i="1" cap="none" noProof="1">
              <a:solidFill>
                <a:schemeClr val="tx1"/>
              </a:solidFill>
              <a:latin typeface="+mn-lt"/>
            </a:endParaRPr>
          </a:p>
        </p:txBody>
      </p:sp>
      <p:sp>
        <p:nvSpPr>
          <p:cNvPr id="32" name="Marcador de posición de texto 31"/>
          <p:cNvSpPr>
            <a:spLocks noGrp="1"/>
          </p:cNvSpPr>
          <p:nvPr>
            <p:ph type="body" sz="quarter" idx="23"/>
          </p:nvPr>
        </p:nvSpPr>
        <p:spPr/>
        <p:txBody>
          <a:bodyPr/>
          <a:lstStyle/>
          <a:p>
            <a:r>
              <a:rPr lang="es-ES" noProof="1" smtClean="0"/>
              <a:t>NO SOMOS LOS UNICOS … PERO SI LOS MEJORES !!!</a:t>
            </a:r>
            <a:endParaRPr lang="es-ES" noProof="1"/>
          </a:p>
        </p:txBody>
      </p:sp>
      <p:sp>
        <p:nvSpPr>
          <p:cNvPr id="16" name="Rectángulo 15"/>
          <p:cNvSpPr/>
          <p:nvPr/>
        </p:nvSpPr>
        <p:spPr>
          <a:xfrm>
            <a:off x="6529480" y="5777547"/>
            <a:ext cx="352892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s-ES" sz="2400" i="1" noProof="1" smtClean="0">
                <a:latin typeface="Andalus" panose="02020603050405020304" pitchFamily="18" charset="-78"/>
                <a:cs typeface="Andalus" panose="02020603050405020304" pitchFamily="18" charset="-78"/>
              </a:rPr>
              <a:t>“De seguro no somos los únicos . . . Pero somos los mejores seguro”</a:t>
            </a:r>
            <a:endParaRPr lang="es-AR" sz="2400" i="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71253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Marcador de texto 22"/>
          <p:cNvSpPr>
            <a:spLocks noGrp="1"/>
          </p:cNvSpPr>
          <p:nvPr>
            <p:ph type="body" sz="quarter" idx="16"/>
          </p:nvPr>
        </p:nvSpPr>
        <p:spPr/>
        <p:txBody>
          <a:bodyPr/>
          <a:lstStyle/>
          <a:p>
            <a:r>
              <a:rPr lang="es-AR" sz="1800" i="1" dirty="0" smtClean="0"/>
              <a:t>       Modular imperial </a:t>
            </a:r>
          </a:p>
          <a:p>
            <a:r>
              <a:rPr lang="es-AR" sz="1800" i="1" dirty="0" smtClean="0"/>
              <a:t>(torneado –desmontable)</a:t>
            </a:r>
            <a:endParaRPr lang="es-AR" sz="1800" i="1" dirty="0"/>
          </a:p>
        </p:txBody>
      </p:sp>
      <p:pic>
        <p:nvPicPr>
          <p:cNvPr id="34" name="Marcador de posición de imagen 33"/>
          <p:cNvPicPr>
            <a:picLocks noGrp="1" noChangeAspect="1"/>
          </p:cNvPicPr>
          <p:nvPr>
            <p:ph type="pic" sz="quarter" idx="11"/>
          </p:nvPr>
        </p:nvPicPr>
        <p:blipFill>
          <a:blip r:embed="rId2" cstate="print">
            <a:extLst>
              <a:ext uri="{28A0092B-C50C-407E-A947-70E740481C1C}">
                <a14:useLocalDpi xmlns:a14="http://schemas.microsoft.com/office/drawing/2010/main" val="0"/>
              </a:ext>
            </a:extLst>
          </a:blip>
          <a:srcRect l="5729" r="5729"/>
          <a:stretch>
            <a:fillRect/>
          </a:stretch>
        </p:blipFill>
        <p:spPr>
          <a:xfrm>
            <a:off x="457200" y="228600"/>
            <a:ext cx="2428875" cy="3657600"/>
          </a:xfrm>
        </p:spPr>
      </p:pic>
      <p:sp>
        <p:nvSpPr>
          <p:cNvPr id="28" name="Marcador de texto 27"/>
          <p:cNvSpPr>
            <a:spLocks noGrp="1"/>
          </p:cNvSpPr>
          <p:nvPr>
            <p:ph type="body" sz="quarter" idx="24"/>
          </p:nvPr>
        </p:nvSpPr>
        <p:spPr>
          <a:xfrm>
            <a:off x="3805064" y="2158008"/>
            <a:ext cx="2520280" cy="1132991"/>
          </a:xfrm>
        </p:spPr>
        <p:txBody>
          <a:bodyPr/>
          <a:lstStyle/>
          <a:p>
            <a:r>
              <a:rPr lang="es-AR" sz="2000" b="1" i="1" dirty="0" smtClean="0"/>
              <a:t>Algunas imágenes de nuestros productos !!!</a:t>
            </a:r>
            <a:endParaRPr lang="es-AR" sz="2000" b="1" i="1" dirty="0"/>
          </a:p>
        </p:txBody>
      </p:sp>
      <p:sp>
        <p:nvSpPr>
          <p:cNvPr id="29" name="Marcador de texto 28"/>
          <p:cNvSpPr>
            <a:spLocks noGrp="1"/>
          </p:cNvSpPr>
          <p:nvPr>
            <p:ph type="body" sz="quarter" idx="25"/>
          </p:nvPr>
        </p:nvSpPr>
        <p:spPr>
          <a:xfrm>
            <a:off x="3805064" y="3670176"/>
            <a:ext cx="2428875" cy="412340"/>
          </a:xfrm>
        </p:spPr>
        <p:txBody>
          <a:bodyPr/>
          <a:lstStyle/>
          <a:p>
            <a:r>
              <a:rPr lang="es-AR" sz="1800" dirty="0" smtClean="0">
                <a:solidFill>
                  <a:schemeClr val="accent2">
                    <a:lumMod val="75000"/>
                  </a:schemeClr>
                </a:solidFill>
              </a:rPr>
              <a:t>         </a:t>
            </a:r>
            <a:r>
              <a:rPr lang="es-AR" sz="1800" i="1" dirty="0" smtClean="0">
                <a:solidFill>
                  <a:schemeClr val="accent2">
                    <a:lumMod val="75000"/>
                  </a:schemeClr>
                </a:solidFill>
              </a:rPr>
              <a:t>Alacena y bajo</a:t>
            </a:r>
          </a:p>
          <a:p>
            <a:r>
              <a:rPr lang="es-AR" sz="1800" dirty="0" smtClean="0">
                <a:solidFill>
                  <a:schemeClr val="accent2">
                    <a:lumMod val="75000"/>
                  </a:schemeClr>
                </a:solidFill>
              </a:rPr>
              <a:t>           (</a:t>
            </a:r>
            <a:r>
              <a:rPr lang="es-AR" sz="1800" i="1" dirty="0" smtClean="0">
                <a:solidFill>
                  <a:schemeClr val="accent2">
                    <a:lumMod val="75000"/>
                  </a:schemeClr>
                </a:solidFill>
              </a:rPr>
              <a:t>esquineros</a:t>
            </a:r>
            <a:r>
              <a:rPr lang="es-AR" sz="1800" dirty="0" smtClean="0">
                <a:solidFill>
                  <a:schemeClr val="accent2">
                    <a:lumMod val="75000"/>
                  </a:schemeClr>
                </a:solidFill>
              </a:rPr>
              <a:t>)</a:t>
            </a:r>
          </a:p>
          <a:p>
            <a:endParaRPr lang="es-AR" sz="1800" dirty="0">
              <a:solidFill>
                <a:schemeClr val="accent2">
                  <a:lumMod val="75000"/>
                </a:schemeClr>
              </a:solidFill>
            </a:endParaRPr>
          </a:p>
        </p:txBody>
      </p:sp>
      <p:pic>
        <p:nvPicPr>
          <p:cNvPr id="35" name="Marcador de posición de imagen 34"/>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tretch>
            <a:fillRect/>
          </a:stretch>
        </p:blipFill>
        <p:spPr>
          <a:xfrm>
            <a:off x="7155437" y="213792"/>
            <a:ext cx="2444176" cy="3600400"/>
          </a:xfrm>
        </p:spPr>
      </p:pic>
      <p:sp>
        <p:nvSpPr>
          <p:cNvPr id="32" name="Marcador de texto 31"/>
          <p:cNvSpPr>
            <a:spLocks noGrp="1"/>
          </p:cNvSpPr>
          <p:nvPr>
            <p:ph type="body" sz="quarter" idx="28"/>
          </p:nvPr>
        </p:nvSpPr>
        <p:spPr>
          <a:xfrm>
            <a:off x="7189440" y="4318248"/>
            <a:ext cx="2428875" cy="210899"/>
          </a:xfrm>
        </p:spPr>
        <p:txBody>
          <a:bodyPr/>
          <a:lstStyle/>
          <a:p>
            <a:r>
              <a:rPr lang="es-AR" sz="1800" i="1" dirty="0" smtClean="0">
                <a:solidFill>
                  <a:schemeClr val="accent2">
                    <a:lumMod val="75000"/>
                  </a:schemeClr>
                </a:solidFill>
              </a:rPr>
              <a:t>    CABEZALES DE MESA</a:t>
            </a:r>
          </a:p>
          <a:p>
            <a:endParaRPr lang="es-AR" sz="1800" i="1" dirty="0">
              <a:solidFill>
                <a:schemeClr val="accent2">
                  <a:lumMod val="75000"/>
                </a:schemeClr>
              </a:solidFill>
            </a:endParaRPr>
          </a:p>
          <a:p>
            <a:endParaRPr lang="es-AR" sz="1800" i="1" dirty="0" smtClean="0">
              <a:solidFill>
                <a:schemeClr val="accent2">
                  <a:lumMod val="75000"/>
                </a:schemeClr>
              </a:solidFill>
            </a:endParaRPr>
          </a:p>
          <a:p>
            <a:endParaRPr lang="es-AR" sz="1800" i="1" dirty="0">
              <a:solidFill>
                <a:schemeClr val="accent2">
                  <a:lumMod val="75000"/>
                </a:schemeClr>
              </a:solidFill>
            </a:endParaRPr>
          </a:p>
          <a:p>
            <a:endParaRPr lang="es-AR" sz="1800" i="1" dirty="0" smtClean="0">
              <a:solidFill>
                <a:schemeClr val="accent2">
                  <a:lumMod val="75000"/>
                </a:schemeClr>
              </a:solidFill>
            </a:endParaRPr>
          </a:p>
          <a:p>
            <a:endParaRPr lang="es-AR" sz="1800" i="1" dirty="0">
              <a:solidFill>
                <a:schemeClr val="accent2">
                  <a:lumMod val="75000"/>
                </a:schemeClr>
              </a:solidFill>
            </a:endParaRPr>
          </a:p>
          <a:p>
            <a:endParaRPr lang="es-AR" sz="1800" i="1" dirty="0" smtClean="0">
              <a:solidFill>
                <a:schemeClr val="accent2">
                  <a:lumMod val="75000"/>
                </a:schemeClr>
              </a:solidFill>
            </a:endParaRPr>
          </a:p>
          <a:p>
            <a:endParaRPr lang="es-AR" sz="1800" i="1" dirty="0">
              <a:solidFill>
                <a:schemeClr val="accent2">
                  <a:lumMod val="75000"/>
                </a:schemeClr>
              </a:solidFill>
            </a:endParaRPr>
          </a:p>
          <a:p>
            <a:r>
              <a:rPr lang="es-AR" sz="1800" i="1" dirty="0" smtClean="0"/>
              <a:t>“Consultar por trabajos a medida”</a:t>
            </a:r>
            <a:endParaRPr lang="es-AR" sz="1800" i="1" dirty="0"/>
          </a:p>
        </p:txBody>
      </p:sp>
      <p:pic>
        <p:nvPicPr>
          <p:cNvPr id="63" name="Marcador de posición de imagen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2206" y="4606280"/>
            <a:ext cx="2374590" cy="3166120"/>
          </a:xfrm>
          <a:prstGeom prst="rect">
            <a:avLst/>
          </a:prstGeom>
          <a:solidFill>
            <a:schemeClr val="bg2"/>
          </a:solidFill>
        </p:spPr>
      </p:pic>
      <p:pic>
        <p:nvPicPr>
          <p:cNvPr id="64" name="Marcador de posición de imagen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05064" y="357808"/>
            <a:ext cx="2428875" cy="936104"/>
          </a:xfrm>
          <a:prstGeom prst="rect">
            <a:avLst/>
          </a:prstGeom>
          <a:solidFill>
            <a:schemeClr val="bg2"/>
          </a:solidFill>
        </p:spPr>
      </p:pic>
    </p:spTree>
    <p:extLst>
      <p:ext uri="{BB962C8B-B14F-4D97-AF65-F5344CB8AC3E}">
        <p14:creationId xmlns:p14="http://schemas.microsoft.com/office/powerpoint/2010/main" val="2352933746"/>
      </p:ext>
    </p:extLst>
  </p:cSld>
  <p:clrMapOvr>
    <a:masterClrMapping/>
  </p:clrMapOvr>
</p:sld>
</file>

<file path=ppt/theme/theme1.xml><?xml version="1.0" encoding="utf-8"?>
<a:theme xmlns:a="http://schemas.openxmlformats.org/drawingml/2006/main" name="BrochureColor">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chureColor_TP103112828" id="{ED8723E1-9EC7-4643-ABD7-025CF81C8C7D}" vid="{D87CD635-5497-48C7-8364-9CCC0249B612}"/>
    </a:ext>
  </a:extLst>
</a:theme>
</file>

<file path=ppt/theme/theme2.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8164C57-B46C-4088-AC90-B7208082F27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Folleto empresarial pequeño</Template>
  <TotalTime>0</TotalTime>
  <Words>239</Words>
  <Application>Microsoft Office PowerPoint</Application>
  <PresentationFormat>Personalizado</PresentationFormat>
  <Paragraphs>46</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Andalus</vt:lpstr>
      <vt:lpstr>Arial</vt:lpstr>
      <vt:lpstr>Calibri</vt:lpstr>
      <vt:lpstr>Cambria</vt:lpstr>
      <vt:lpstr>BrochureColor</vt:lpstr>
      <vt:lpstr>Como llegar:</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2014-05-22T12:05:25Z</dcterms:created>
  <dcterms:modified xsi:type="dcterms:W3CDTF">2014-05-22T14:20:03Z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TC031128309991</vt:lpwstr>
  </property>
</Properties>
</file>